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5" r:id="rId7"/>
  </p:sldMasterIdLst>
  <p:notesMasterIdLst>
    <p:notesMasterId r:id="rId40"/>
  </p:notesMasterIdLst>
  <p:sldIdLst>
    <p:sldId id="290"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9" d="100"/>
          <a:sy n="79" d="100"/>
        </p:scale>
        <p:origin x="-111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E4070-1F24-4CD6-B5B6-97FBA9C14664}" type="datetimeFigureOut">
              <a:rPr lang="es-PE" smtClean="0"/>
              <a:pPr/>
              <a:t>24/04/2016</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FB18E-C290-4A20-A352-A9BB356F7125}" type="slidenum">
              <a:rPr lang="es-PE" smtClean="0"/>
              <a:pPr/>
              <a:t>‹#›</a:t>
            </a:fld>
            <a:endParaRPr lang="es-PE"/>
          </a:p>
        </p:txBody>
      </p:sp>
    </p:spTree>
    <p:extLst>
      <p:ext uri="{BB962C8B-B14F-4D97-AF65-F5344CB8AC3E}">
        <p14:creationId xmlns:p14="http://schemas.microsoft.com/office/powerpoint/2010/main" xmlns="" val="257955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174F1614-AF9C-4543-83CC-E0D7E9D425AD}" type="slidenum">
              <a:rPr lang="es-PE" smtClean="0">
                <a:solidFill>
                  <a:prstClr val="black"/>
                </a:solidFill>
              </a:rPr>
              <a:pPr/>
              <a:t>10</a:t>
            </a:fld>
            <a:endParaRPr lang="es-PE" dirty="0">
              <a:solidFill>
                <a:prstClr val="black"/>
              </a:solidFill>
            </a:endParaRPr>
          </a:p>
        </p:txBody>
      </p:sp>
    </p:spTree>
    <p:extLst>
      <p:ext uri="{BB962C8B-B14F-4D97-AF65-F5344CB8AC3E}">
        <p14:creationId xmlns:p14="http://schemas.microsoft.com/office/powerpoint/2010/main" xmlns="" val="137654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174F1614-AF9C-4543-83CC-E0D7E9D425AD}" type="slidenum">
              <a:rPr lang="es-PE" smtClean="0">
                <a:solidFill>
                  <a:prstClr val="black"/>
                </a:solidFill>
              </a:rPr>
              <a:pPr/>
              <a:t>30</a:t>
            </a:fld>
            <a:endParaRPr lang="es-PE">
              <a:solidFill>
                <a:prstClr val="black"/>
              </a:solidFill>
            </a:endParaRPr>
          </a:p>
        </p:txBody>
      </p:sp>
    </p:spTree>
    <p:extLst>
      <p:ext uri="{BB962C8B-B14F-4D97-AF65-F5344CB8AC3E}">
        <p14:creationId xmlns:p14="http://schemas.microsoft.com/office/powerpoint/2010/main" xmlns="" val="22091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174F1614-AF9C-4543-83CC-E0D7E9D425AD}" type="slidenum">
              <a:rPr lang="es-PE" smtClean="0">
                <a:solidFill>
                  <a:prstClr val="black"/>
                </a:solidFill>
              </a:rPr>
              <a:pPr/>
              <a:t>31</a:t>
            </a:fld>
            <a:endParaRPr lang="es-PE">
              <a:solidFill>
                <a:prstClr val="black"/>
              </a:solidFill>
            </a:endParaRPr>
          </a:p>
        </p:txBody>
      </p:sp>
    </p:spTree>
    <p:extLst>
      <p:ext uri="{BB962C8B-B14F-4D97-AF65-F5344CB8AC3E}">
        <p14:creationId xmlns:p14="http://schemas.microsoft.com/office/powerpoint/2010/main" xmlns="" val="3071645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sk-SK" smtClean="0"/>
              <a:t>Kliknite sem a upravte štýl predlohy nadpisov.</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Kliknite sem a upravte štýl predlohy podnadpisov.</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454FD77-CFEA-4CEC-BC6D-8516ABF199C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074040917"/>
      </p:ext>
    </p:extLst>
  </p:cSld>
  <p:clrMapOvr>
    <a:masterClrMapping/>
  </p:clrMapOvr>
  <p:transition spd="slow">
    <p:random/>
    <p:sndAc>
      <p:stSnd loop="1">
        <p:snd r:embed="rId1" name="Luna llena - Jesse Coo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smtClean="0"/>
              <a:t>Kliknite sem a upravte štýl predlohy nadpisov.</a:t>
            </a:r>
            <a:endParaRPr lang="es-PE"/>
          </a:p>
        </p:txBody>
      </p:sp>
      <p:sp>
        <p:nvSpPr>
          <p:cNvPr id="3" name="2 Marcador de texto vertical"/>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A483EFF-9070-489B-AAF8-E41C0E17DC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927181564"/>
      </p:ext>
    </p:extLst>
  </p:cSld>
  <p:clrMapOvr>
    <a:masterClrMapping/>
  </p:clrMapOvr>
  <p:transition spd="slow">
    <p:random/>
    <p:sndAc>
      <p:stSnd loop="1">
        <p:snd r:embed="rId1" name="Luna llena - Jesse Coo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sk-SK" smtClean="0"/>
              <a:t>Kliknite sem a upravte štýl predlohy nadpisov.</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0FA00D9-A078-4E8C-979C-954DF546957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576746262"/>
      </p:ext>
    </p:extLst>
  </p:cSld>
  <p:clrMapOvr>
    <a:masterClrMapping/>
  </p:clrMapOvr>
  <p:transition spd="slow">
    <p:random/>
    <p:sndAc>
      <p:stSnd loop="1">
        <p:snd r:embed="rId1" name="Luna llena - Jesse Coo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73A9E-433C-4BB3-9029-DDC329E016B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2104135886"/>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92082-D80F-4C82-B208-64200045BBB1}"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3831035475"/>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3D12FA-5123-4647-A1A9-29B64B9E96E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1302842685"/>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75DEB2-6769-4787-850C-7179F4870FE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1254822646"/>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CEA9F7-7B37-4BD5-BD46-44D7649BAB47}"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3136802697"/>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BAAB3D-19AA-4578-B523-BBD4B969F2A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1920216957"/>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7ABFD50-CC08-469B-896E-E1C3FC441DD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1926228946"/>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86CB20-1ABF-4BF0-9F82-F9997D775E98}"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1841316212"/>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smtClean="0"/>
              <a:t>Kliknite sem a upravte štýl predlohy nadpisov.</a:t>
            </a:r>
            <a:endParaRPr lang="es-PE"/>
          </a:p>
        </p:txBody>
      </p:sp>
      <p:sp>
        <p:nvSpPr>
          <p:cNvPr id="3" name="2 Marcador de contenido"/>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B5A2578-5BA9-4344-BB35-83A885419D6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397817902"/>
      </p:ext>
    </p:extLst>
  </p:cSld>
  <p:clrMapOvr>
    <a:masterClrMapping/>
  </p:clrMapOvr>
  <p:transition spd="slow">
    <p:random/>
    <p:sndAc>
      <p:stSnd loop="1">
        <p:snd r:embed="rId1" name="Luna llena - Jesse Cook.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0CF629-282D-44E4-8590-B5EEB9341D6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856020707"/>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98BFAA-2820-4CF2-A691-33612DFCFFA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1762111811"/>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A72A4F-B7EC-4F49-BC9E-744BE14E103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3119770296"/>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A6726CC-096A-406B-ABCF-6EBB5D8F3EB8}"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3720154554"/>
      </p:ext>
    </p:extLst>
  </p:cSld>
  <p:clrMapOvr>
    <a:masterClrMapping/>
  </p:clrMapOvr>
  <p:transition spd="slow">
    <p:wipe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37760D7-A6C1-4184-973E-6F13707F8D0F}"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3901752784"/>
      </p:ext>
    </p:extLst>
  </p:cSld>
  <p:clrMapOvr>
    <a:masterClrMapping/>
  </p:clrMapOvr>
  <p:transition spd="slow">
    <p:wipe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055DFAB-E4A8-4DDF-9481-37CEB5F5930B}"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633112294"/>
      </p:ext>
    </p:extLst>
  </p:cSld>
  <p:clrMapOvr>
    <a:masterClrMapping/>
  </p:clrMapOvr>
  <p:transition spd="slow">
    <p:wipe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CD7A746-6D6E-4464-937D-C78602CEDBAC}"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847971280"/>
      </p:ext>
    </p:extLst>
  </p:cSld>
  <p:clrMapOvr>
    <a:masterClrMapping/>
  </p:clrMapOvr>
  <p:transition spd="slow">
    <p:wipe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E7F3A9D3-AFDC-4913-84A3-89B3BC576983}"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2771864383"/>
      </p:ext>
    </p:extLst>
  </p:cSld>
  <p:clrMapOvr>
    <a:masterClrMapping/>
  </p:clrMapOvr>
  <p:transition spd="slow">
    <p:wipe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441792BF-8A87-4849-904F-ED83342C1E9E}"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1276694159"/>
      </p:ext>
    </p:extLst>
  </p:cSld>
  <p:clrMapOvr>
    <a:masterClrMapping/>
  </p:clrMapOvr>
  <p:transition spd="slow">
    <p:wipe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BAF45DE-1431-49F6-9208-579206E161C3}"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4053449049"/>
      </p:ext>
    </p:extLst>
  </p:cSld>
  <p:clrMapOvr>
    <a:masterClrMapping/>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299665C-6A08-46A5-B557-FDFB7F4F6DD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735581874"/>
      </p:ext>
    </p:extLst>
  </p:cSld>
  <p:clrMapOvr>
    <a:masterClrMapping/>
  </p:clrMapOvr>
  <p:transition spd="slow">
    <p:random/>
    <p:sndAc>
      <p:stSnd loop="1">
        <p:snd r:embed="rId1" name="Luna llena - Jesse Cook.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40CCFE3-903F-4AE0-87D2-B41CD532AD99}"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237850108"/>
      </p:ext>
    </p:extLst>
  </p:cSld>
  <p:clrMapOvr>
    <a:masterClrMapping/>
  </p:clrMapOvr>
  <p:transition spd="slow">
    <p:wipe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F82B8DC-CD66-4786-B944-101B8B335276}"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3789073273"/>
      </p:ext>
    </p:extLst>
  </p:cSld>
  <p:clrMapOvr>
    <a:masterClrMapping/>
  </p:clrMapOvr>
  <p:transition spd="slow">
    <p:wipe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FAFCB4A-2C7C-4FD4-97DA-C69C901D2F47}"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2178437603"/>
      </p:ext>
    </p:extLst>
  </p:cSld>
  <p:clrMapOvr>
    <a:masterClrMapping/>
  </p:clrMapOvr>
  <p:transition spd="slow">
    <p:wipe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pt-B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4D7D1AC-3DFF-440E-95FD-031E151F7B03}" type="slidenum">
              <a:rPr lang="pt-BR">
                <a:solidFill>
                  <a:srgbClr val="000000"/>
                </a:solidFill>
              </a:rPr>
              <a:pPr>
                <a:defRPr/>
              </a:pPr>
              <a:t>‹#›</a:t>
            </a:fld>
            <a:endParaRPr lang="pt-BR" dirty="0">
              <a:solidFill>
                <a:srgbClr val="000000"/>
              </a:solidFill>
            </a:endParaRPr>
          </a:p>
        </p:txBody>
      </p:sp>
    </p:spTree>
    <p:extLst>
      <p:ext uri="{BB962C8B-B14F-4D97-AF65-F5344CB8AC3E}">
        <p14:creationId xmlns:p14="http://schemas.microsoft.com/office/powerpoint/2010/main" xmlns="" val="2302300994"/>
      </p:ext>
    </p:extLst>
  </p:cSld>
  <p:clrMapOvr>
    <a:masterClrMapping/>
  </p:clrMapOvr>
  <p:transition spd="slow">
    <p:wipe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E7F2F-E65F-4FCA-BEC1-D44CA1FF0BE2}"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49024307"/>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2FA44B-E4B8-4C17-96F6-C4A02C3A1C0A}"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3377786963"/>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063D27-647A-4923-9B01-A17C8CE934F1}"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947091719"/>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3D583-5B12-45C9-A444-3F53D156A40A}"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3272956335"/>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FC5739-8217-4F2B-BD51-2DA7BCC464B8}"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3973084632"/>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A89083-3679-446B-9B36-A5A522C9D4DE}"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642643575"/>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smtClean="0"/>
              <a:t>Kliknite sem a upravte štýl predlohy nadpisov.</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2E84B12-9FE9-4DC1-972A-8CC6D3E8AE8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057513394"/>
      </p:ext>
    </p:extLst>
  </p:cSld>
  <p:clrMapOvr>
    <a:masterClrMapping/>
  </p:clrMapOvr>
  <p:transition spd="slow">
    <p:random/>
    <p:sndAc>
      <p:stSnd loop="1">
        <p:snd r:embed="rId1" name="Luna llena - Jesse Cook.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29F07E-3A09-4DAD-B6E7-64E6A63A7FBC}"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3667807194"/>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2E0BE-C9B0-464C-A79E-1A9D7D95AA89}"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528706050"/>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57A933-38D8-4642-A45F-6C8A6BF0A940}"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955614835"/>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ACAAD7-F9C6-440F-AE63-11D86ACD9DCA}"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937100681"/>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2E4FAB-B642-4635-8871-9ED3EA921C9E}"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2324751916"/>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472858-800A-44EF-AE5A-55CE760C4223}"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3591564540"/>
      </p:ext>
    </p:extLst>
  </p:cSld>
  <p:clrMapOvr>
    <a:masterClrMapping/>
  </p:clrMapOvr>
  <p:transition spd="slow">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749058-EB6D-40E9-8423-0F3FDA23BD2E}"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487409266"/>
      </p:ext>
    </p:extLst>
  </p:cSld>
  <p:clrMapOvr>
    <a:masterClrMapping/>
  </p:clrMapOvr>
  <p:transition spd="slow">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3F9C13-87A8-4BB1-9F4C-3FA9FDC2406B}"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3058459629"/>
      </p:ext>
    </p:extLst>
  </p:cSld>
  <p:clrMapOvr>
    <a:masterClrMapping/>
  </p:clrMapOvr>
  <p:transition spd="slow">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0314C1-B108-4C65-A8EE-A87014AD8FD3}"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249863091"/>
      </p:ext>
    </p:extLst>
  </p:cSld>
  <p:clrMapOvr>
    <a:masterClrMapping/>
  </p:clrMapOvr>
  <p:transition spd="slow">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AA0D7E8-54A8-47FA-BE8E-1065E68DC1C1}"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691373009"/>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sk-SK" smtClean="0"/>
              <a:t>Kliknite sem a upravte štýl predlohy nadpisov.</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0E48AB0-D206-4A28-BFFE-1DAB331295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891922248"/>
      </p:ext>
    </p:extLst>
  </p:cSld>
  <p:clrMapOvr>
    <a:masterClrMapping/>
  </p:clrMapOvr>
  <p:transition spd="slow">
    <p:random/>
    <p:sndAc>
      <p:stSnd loop="1">
        <p:snd r:embed="rId1" name="Luna llena - Jesse Cook.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A60B0B-025F-48D7-8B64-F4FD965E6725}"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2048449172"/>
      </p:ext>
    </p:extLst>
  </p:cSld>
  <p:clrMapOvr>
    <a:masterClrMapping/>
  </p:clrMapOvr>
  <p:transition spd="slow">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8653-E553-44CE-A292-13EEB7F4C413}"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3564958927"/>
      </p:ext>
    </p:extLst>
  </p:cSld>
  <p:clrMapOvr>
    <a:masterClrMapping/>
  </p:clrMapOvr>
  <p:transition spd="slow">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DE2377-5267-4AF2-B350-E1AF5F440822}"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3669268624"/>
      </p:ext>
    </p:extLst>
  </p:cSld>
  <p:clrMapOvr>
    <a:masterClrMapping/>
  </p:clrMapOvr>
  <p:transition spd="slow">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5BBC5C-77AD-41E1-88BF-509109C7A790}"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018453039"/>
      </p:ext>
    </p:extLst>
  </p:cSld>
  <p:clrMapOvr>
    <a:masterClrMapping/>
  </p:clrMapOvr>
  <p:transition spd="slow">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C5AB28-5B8C-42B0-992A-FA0F6FE2A56E}"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2567875989"/>
      </p:ext>
    </p:extLst>
  </p:cSld>
  <p:clrMapOvr>
    <a:masterClrMapping/>
  </p:clrMapOvr>
  <p:transition spd="slow">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B309E3-863E-482B-882C-B22508E1EF8B}" type="slidenum">
              <a:rPr lang="ca-ES">
                <a:solidFill>
                  <a:srgbClr val="000000"/>
                </a:solidFill>
              </a:rPr>
              <a:pPr>
                <a:defRPr/>
              </a:pPr>
              <a:t>‹#›</a:t>
            </a:fld>
            <a:endParaRPr lang="ca-ES">
              <a:solidFill>
                <a:srgbClr val="000000"/>
              </a:solidFill>
            </a:endParaRPr>
          </a:p>
        </p:txBody>
      </p:sp>
    </p:spTree>
    <p:extLst>
      <p:ext uri="{BB962C8B-B14F-4D97-AF65-F5344CB8AC3E}">
        <p14:creationId xmlns:p14="http://schemas.microsoft.com/office/powerpoint/2010/main" xmlns="" val="1323456163"/>
      </p:ext>
    </p:extLst>
  </p:cSld>
  <p:clrMapOvr>
    <a:masterClrMapping/>
  </p:clrMapOvr>
  <p:transition spd="slow">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DCCC26E3-7F71-4EC3-8181-350A4E7946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067386062"/>
      </p:ext>
    </p:extLst>
  </p:cSld>
  <p:clrMapOvr>
    <a:masterClrMapping/>
  </p:clrMapOvr>
  <p:transition spd="med">
    <p:comb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40C6A10-0FFF-4C78-928F-22379A3D569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854322398"/>
      </p:ext>
    </p:extLst>
  </p:cSld>
  <p:clrMapOvr>
    <a:masterClrMapping/>
  </p:clrMapOvr>
  <p:transition spd="med">
    <p:comb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164D17C-47DE-4343-81A6-FE57D54BDCB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4225629551"/>
      </p:ext>
    </p:extLst>
  </p:cSld>
  <p:clrMapOvr>
    <a:masterClrMapping/>
  </p:clrMapOvr>
  <p:transition spd="med">
    <p:comb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BA45EF5-5DFA-4AFF-A77C-68BFEFAE5C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564328887"/>
      </p:ext>
    </p:extLst>
  </p:cSld>
  <p:clrMapOvr>
    <a:masterClrMapping/>
  </p:clrMapOvr>
  <p:transition spd="med">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smtClean="0"/>
              <a:t>Kliknite sem a upravte štýl predlohy nadpisov.</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A54D473-75D1-46ED-9185-0E6B5B5A7DC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941401885"/>
      </p:ext>
    </p:extLst>
  </p:cSld>
  <p:clrMapOvr>
    <a:masterClrMapping/>
  </p:clrMapOvr>
  <p:transition spd="slow">
    <p:random/>
    <p:sndAc>
      <p:stSnd loop="1">
        <p:snd r:embed="rId1" name="Luna llena - Jesse Cook.wav"/>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72813D1C-F5B6-4FAB-B86F-A6A7354752B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613441489"/>
      </p:ext>
    </p:extLst>
  </p:cSld>
  <p:clrMapOvr>
    <a:masterClrMapping/>
  </p:clrMapOvr>
  <p:transition spd="med">
    <p:comb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88FAB26F-3262-42F7-A66F-A84C5B447E5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8484346"/>
      </p:ext>
    </p:extLst>
  </p:cSld>
  <p:clrMapOvr>
    <a:masterClrMapping/>
  </p:clrMapOvr>
  <p:transition spd="med">
    <p:comb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11140866-A040-4474-BF17-F7222A7584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629679923"/>
      </p:ext>
    </p:extLst>
  </p:cSld>
  <p:clrMapOvr>
    <a:masterClrMapping/>
  </p:clrMapOvr>
  <p:transition spd="med">
    <p:comb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02A00595-7946-4BE4-8E30-7DF264D3272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924488561"/>
      </p:ext>
    </p:extLst>
  </p:cSld>
  <p:clrMapOvr>
    <a:masterClrMapping/>
  </p:clrMapOvr>
  <p:transition spd="med">
    <p:comb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14A93A37-1E4E-4EA2-8CEA-955CFCC0CF9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109548708"/>
      </p:ext>
    </p:extLst>
  </p:cSld>
  <p:clrMapOvr>
    <a:masterClrMapping/>
  </p:clrMapOvr>
  <p:transition spd="med">
    <p:comb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D869816A-A2B4-461E-AF81-1EF719317DE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97916208"/>
      </p:ext>
    </p:extLst>
  </p:cSld>
  <p:clrMapOvr>
    <a:masterClrMapping/>
  </p:clrMapOvr>
  <p:transition spd="med">
    <p:comb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438565DC-039C-43CA-AC27-F92D8897DF4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97758730"/>
      </p:ext>
    </p:extLst>
  </p:cSld>
  <p:clrMapOvr>
    <a:masterClrMapping/>
  </p:clrMapOvr>
  <p:transition spd="med">
    <p:comb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7545DDEB-AB04-40FC-BA27-C39B5E86DBE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561745581"/>
      </p:ext>
    </p:extLst>
  </p:cSld>
  <p:clrMapOvr>
    <a:masterClrMapping/>
  </p:clrMapOvr>
  <p:transition spd="med">
    <p:comb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15469B-6BE9-4E0F-A63E-1D31BFCAD89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4163749827"/>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0C8293-570D-4F08-94F9-4E7235468DD1}"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121531996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8EC918FC-50C7-4545-A090-6371BBE0842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026106393"/>
      </p:ext>
    </p:extLst>
  </p:cSld>
  <p:clrMapOvr>
    <a:masterClrMapping/>
  </p:clrMapOvr>
  <p:transition spd="slow">
    <p:random/>
    <p:sndAc>
      <p:stSnd loop="1">
        <p:snd r:embed="rId1" name="Luna llena - Jesse Cook.wav"/>
      </p:stSnd>
    </p:sndAc>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519A67-B765-4778-8B7A-4191AF6F69F9}"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2809235231"/>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3DC148-B870-4C7C-A159-666DDFCE1AC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3470827080"/>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AD8BE19-2A35-42EE-927F-FC0262587CF9}"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2834370623"/>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E2627D-20DD-4BBB-BF0E-F4540B72E0C2}"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995808278"/>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287FD0-9C9C-439D-8F3D-D366BB7A9AF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1736307547"/>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63EA73-1DC8-4EB0-A2F8-C033A2E6D514}"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3215023726"/>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17617C-C0BC-49FE-8DEC-6FA5494E91A8}"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957791454"/>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7D730E-DB3B-43DE-AC10-F1C12A1B0AE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2054642479"/>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F3185-2CEC-401F-99AE-C7C8B0218CE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xmlns="" val="68707071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BA9B963-AF33-4A80-81A1-7DD682DA8B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421745791"/>
      </p:ext>
    </p:extLst>
  </p:cSld>
  <p:clrMapOvr>
    <a:masterClrMapping/>
  </p:clrMapOvr>
  <p:transition spd="slow">
    <p:random/>
    <p:sndAc>
      <p:stSnd loop="1">
        <p:snd r:embed="rId1" name="Luna llena - Jesse Coo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DF3C741-DE9D-4CFF-8E8D-91B4595BBC0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070883493"/>
      </p:ext>
    </p:extLst>
  </p:cSld>
  <p:clrMapOvr>
    <a:masterClrMapping/>
  </p:clrMapOvr>
  <p:transition spd="slow">
    <p:random/>
    <p:sndAc>
      <p:stSnd loop="1">
        <p:snd r:embed="rId1" name="Luna llena - Jesse Coo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C5ACC53-B710-40AB-B7D9-486C1FF85F2C}" type="slidenum">
              <a:rPr lang="es-ES">
                <a:solidFill>
                  <a:srgbClr val="000000"/>
                </a:solidFill>
              </a:rPr>
              <a:pPr fontAlgn="base">
                <a:spcBef>
                  <a:spcPct val="0"/>
                </a:spcBef>
                <a:spcAft>
                  <a:spcPct val="0"/>
                </a:spcAft>
              </a:pPr>
              <a:t>‹#›</a:t>
            </a:fld>
            <a:endParaRPr lang="es-ES">
              <a:solidFill>
                <a:srgbClr val="000000"/>
              </a:solidFill>
            </a:endParaRPr>
          </a:p>
        </p:txBody>
      </p:sp>
    </p:spTree>
    <p:extLst>
      <p:ext uri="{BB962C8B-B14F-4D97-AF65-F5344CB8AC3E}">
        <p14:creationId xmlns:p14="http://schemas.microsoft.com/office/powerpoint/2010/main" xmlns="" val="989507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sndAc>
      <p:stSnd loop="1">
        <p:snd r:embed="rId13" name="Luna llena - Jesse Cook.wav"/>
      </p:stSnd>
    </p:sndAc>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FD449A6-22B5-4EB0-8167-81F62D36EE5B}" type="slidenum">
              <a:rPr lang="es-ES">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xmlns="" val="3531895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pt-BR">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pt-BR">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9BCAA45-38C9-42E9-BA5A-82D06013410F}" type="slidenum">
              <a:rPr lang="pt-BR">
                <a:solidFill>
                  <a:srgbClr val="000000"/>
                </a:solidFill>
                <a:cs typeface="Times New Roman" pitchFamily="18" charset="0"/>
              </a:rPr>
              <a:pPr fontAlgn="base">
                <a:spcBef>
                  <a:spcPct val="0"/>
                </a:spcBef>
                <a:spcAft>
                  <a:spcPct val="0"/>
                </a:spcAft>
                <a:defRPr/>
              </a:pPr>
              <a:t>‹#›</a:t>
            </a:fld>
            <a:endParaRPr lang="pt-BR" dirty="0">
              <a:solidFill>
                <a:srgbClr val="000000"/>
              </a:solidFill>
              <a:cs typeface="Times New Roman" pitchFamily="18" charset="0"/>
            </a:endParaRPr>
          </a:p>
        </p:txBody>
      </p:sp>
    </p:spTree>
    <p:extLst>
      <p:ext uri="{BB962C8B-B14F-4D97-AF65-F5344CB8AC3E}">
        <p14:creationId xmlns:p14="http://schemas.microsoft.com/office/powerpoint/2010/main" xmlns="" val="7754631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fontAlgn="base">
              <a:spcBef>
                <a:spcPct val="0"/>
              </a:spcBef>
              <a:spcAft>
                <a:spcPct val="0"/>
              </a:spcAft>
              <a:defRPr/>
            </a:pPr>
            <a:fld id="{FEF557A2-454F-4DF4-A27B-65AC3BCEA918}" type="slidenum">
              <a:rPr lang="ca-ES">
                <a:solidFill>
                  <a:srgbClr val="000000"/>
                </a:solidFill>
                <a:cs typeface="Times New Roman" pitchFamily="18" charset="0"/>
              </a:rPr>
              <a:pPr fontAlgn="base">
                <a:spcBef>
                  <a:spcPct val="0"/>
                </a:spcBef>
                <a:spcAft>
                  <a:spcPct val="0"/>
                </a:spcAft>
                <a:defRPr/>
              </a:pPr>
              <a:t>‹#›</a:t>
            </a:fld>
            <a:endParaRPr lang="ca-ES">
              <a:solidFill>
                <a:srgbClr val="000000"/>
              </a:solidFill>
              <a:cs typeface="Times New Roman" pitchFamily="18" charset="0"/>
            </a:endParaRPr>
          </a:p>
        </p:txBody>
      </p:sp>
    </p:spTree>
    <p:extLst>
      <p:ext uri="{BB962C8B-B14F-4D97-AF65-F5344CB8AC3E}">
        <p14:creationId xmlns:p14="http://schemas.microsoft.com/office/powerpoint/2010/main" xmlns="" val="20905997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D346A39E-8013-482B-9FE2-BFD92DB9D17C}" type="slidenum">
              <a:rPr lang="ca-ES">
                <a:solidFill>
                  <a:srgbClr val="000000"/>
                </a:solidFill>
                <a:cs typeface="Times New Roman" pitchFamily="18" charset="0"/>
              </a:rPr>
              <a:pPr fontAlgn="base">
                <a:spcBef>
                  <a:spcPct val="0"/>
                </a:spcBef>
                <a:spcAft>
                  <a:spcPct val="0"/>
                </a:spcAft>
                <a:defRPr/>
              </a:pPr>
              <a:t>‹#›</a:t>
            </a:fld>
            <a:endParaRPr lang="ca-ES">
              <a:solidFill>
                <a:srgbClr val="000000"/>
              </a:solidFill>
              <a:cs typeface="Times New Roman" pitchFamily="18" charset="0"/>
            </a:endParaRPr>
          </a:p>
        </p:txBody>
      </p:sp>
    </p:spTree>
    <p:extLst>
      <p:ext uri="{BB962C8B-B14F-4D97-AF65-F5344CB8AC3E}">
        <p14:creationId xmlns:p14="http://schemas.microsoft.com/office/powerpoint/2010/main" xmlns="" val="39817463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D23F81A-697F-4C9F-BAF0-24E568F077E8}" type="slidenum">
              <a:rPr lang="en-US">
                <a:solidFill>
                  <a:srgbClr val="FFFFFF"/>
                </a:solidFill>
                <a:latin typeface="Times New Roman" pitchFamily="18" charset="0"/>
                <a:cs typeface="Times New Roman" pitchFamily="18" charset="0"/>
              </a:rPr>
              <a:pPr fontAlgn="base">
                <a:spcBef>
                  <a:spcPct val="0"/>
                </a:spcBef>
                <a:spcAft>
                  <a:spcPct val="0"/>
                </a:spcAft>
              </a:pPr>
              <a:t>‹#›</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3072262"/>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spd="med">
    <p:comb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endParaRPr lang="es-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16773766-2E8D-4327-A55A-A6C1A10568C3}" type="slidenum">
              <a:rPr lang="es-ES">
                <a:solidFill>
                  <a:srgbClr val="000000"/>
                </a:solidFill>
                <a:cs typeface="Times New Roman" pitchFamily="18" charset="0"/>
              </a:rPr>
              <a:pPr fontAlgn="base">
                <a:spcBef>
                  <a:spcPct val="0"/>
                </a:spcBef>
                <a:spcAft>
                  <a:spcPct val="0"/>
                </a:spcAft>
                <a:defRPr/>
              </a:pPr>
              <a:t>‹#›</a:t>
            </a:fld>
            <a:endParaRPr lang="es-ES">
              <a:solidFill>
                <a:srgbClr val="000000"/>
              </a:solidFill>
              <a:cs typeface="Times New Roman" pitchFamily="18" charset="0"/>
            </a:endParaRPr>
          </a:p>
        </p:txBody>
      </p:sp>
    </p:spTree>
    <p:extLst>
      <p:ext uri="{BB962C8B-B14F-4D97-AF65-F5344CB8AC3E}">
        <p14:creationId xmlns:p14="http://schemas.microsoft.com/office/powerpoint/2010/main" xmlns="" val="1511461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56017" y="261610"/>
            <a:ext cx="5298825" cy="1508105"/>
          </a:xfrm>
          <a:prstGeom prst="rect">
            <a:avLst/>
          </a:prstGeom>
          <a:noFill/>
          <a:ln w="9525">
            <a:noFill/>
            <a:miter lim="800000"/>
            <a:headEnd/>
            <a:tailEnd/>
          </a:ln>
          <a:effectLst>
            <a:outerShdw dist="45791" dir="3378596" algn="ctr" rotWithShape="0">
              <a:schemeClr val="tx1"/>
            </a:outerShdw>
          </a:effectLst>
        </p:spPr>
        <p:txBody>
          <a:bodyPr wrap="square">
            <a:spAutoFit/>
          </a:bodyPr>
          <a:lstStyle/>
          <a:p>
            <a:pPr algn="ctr" fontAlgn="base">
              <a:spcBef>
                <a:spcPct val="0"/>
              </a:spcBef>
              <a:spcAft>
                <a:spcPct val="0"/>
              </a:spcAft>
              <a:defRPr/>
            </a:pPr>
            <a:endParaRPr lang="sk-SK" sz="2400" b="1" dirty="0" smtClean="0">
              <a:solidFill>
                <a:schemeClr val="bg1"/>
              </a:solidFill>
            </a:endParaRPr>
          </a:p>
          <a:p>
            <a:pPr algn="ctr" fontAlgn="base">
              <a:spcBef>
                <a:spcPct val="0"/>
              </a:spcBef>
              <a:spcAft>
                <a:spcPct val="0"/>
              </a:spcAft>
              <a:defRPr/>
            </a:pPr>
            <a:r>
              <a:rPr lang="es-ES_tradnl" sz="2400" b="1" dirty="0" smtClean="0">
                <a:solidFill>
                  <a:schemeClr val="bg1"/>
                </a:solidFill>
              </a:rPr>
              <a:t>LECTIO DIVINA </a:t>
            </a:r>
            <a:endParaRPr lang="sk-SK" sz="2400" b="1" dirty="0" smtClean="0">
              <a:solidFill>
                <a:schemeClr val="bg1"/>
              </a:solidFill>
            </a:endParaRPr>
          </a:p>
          <a:p>
            <a:pPr algn="ctr" fontAlgn="base">
              <a:spcBef>
                <a:spcPct val="0"/>
              </a:spcBef>
              <a:spcAft>
                <a:spcPct val="0"/>
              </a:spcAft>
              <a:defRPr/>
            </a:pPr>
            <a:r>
              <a:rPr lang="es-ES_tradnl" sz="2400" b="1" dirty="0" smtClean="0">
                <a:solidFill>
                  <a:schemeClr val="bg1"/>
                </a:solidFill>
              </a:rPr>
              <a:t> 5. VEĽKONOČNÁ NEDEĽA </a:t>
            </a:r>
            <a:endParaRPr lang="ca-ES" b="1" dirty="0">
              <a:solidFill>
                <a:schemeClr val="bg1"/>
              </a:solidFill>
            </a:endParaRPr>
          </a:p>
          <a:p>
            <a:pPr fontAlgn="base">
              <a:spcBef>
                <a:spcPct val="0"/>
              </a:spcBef>
              <a:spcAft>
                <a:spcPct val="0"/>
              </a:spcAft>
              <a:defRPr/>
            </a:pPr>
            <a:endParaRPr lang="ca-ES" sz="2000" b="1" dirty="0">
              <a:solidFill>
                <a:srgbClr val="FFFF00"/>
              </a:solidFill>
            </a:endParaRPr>
          </a:p>
        </p:txBody>
      </p:sp>
      <p:sp>
        <p:nvSpPr>
          <p:cNvPr id="7" name="Rectangle 2"/>
          <p:cNvSpPr>
            <a:spLocks noChangeArrowheads="1"/>
          </p:cNvSpPr>
          <p:nvPr/>
        </p:nvSpPr>
        <p:spPr bwMode="auto">
          <a:xfrm>
            <a:off x="6569242" y="415498"/>
            <a:ext cx="2050715" cy="400110"/>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000" b="1" dirty="0" smtClean="0">
                <a:solidFill>
                  <a:srgbClr val="FFFF00"/>
                </a:solidFill>
                <a:effectLst>
                  <a:glow rad="101600">
                    <a:srgbClr val="3333CC">
                      <a:lumMod val="50000"/>
                      <a:alpha val="60000"/>
                    </a:srgbClr>
                  </a:glow>
                  <a:outerShdw blurRad="38100" dist="38100" dir="2700000" algn="tl">
                    <a:srgbClr val="FFFFFF"/>
                  </a:outerShdw>
                </a:effectLst>
                <a:latin typeface="Comic Sans MS" pitchFamily="66" charset="0"/>
                <a:cs typeface="Tahoma" pitchFamily="34" charset="0"/>
              </a:rPr>
              <a:t>J</a:t>
            </a:r>
            <a:r>
              <a:rPr lang="sk-SK" sz="2000" b="1" dirty="0" smtClean="0">
                <a:solidFill>
                  <a:srgbClr val="FFFF00"/>
                </a:solidFill>
                <a:effectLst>
                  <a:glow rad="101600">
                    <a:srgbClr val="3333CC">
                      <a:lumMod val="50000"/>
                      <a:alpha val="60000"/>
                    </a:srgbClr>
                  </a:glow>
                  <a:outerShdw blurRad="38100" dist="38100" dir="2700000" algn="tl">
                    <a:srgbClr val="FFFFFF"/>
                  </a:outerShdw>
                </a:effectLst>
                <a:latin typeface="Comic Sans MS" pitchFamily="66" charset="0"/>
                <a:cs typeface="Tahoma" pitchFamily="34" charset="0"/>
              </a:rPr>
              <a:t>N </a:t>
            </a:r>
            <a:r>
              <a:rPr lang="es-ES" sz="2000" b="1" dirty="0" smtClean="0">
                <a:solidFill>
                  <a:srgbClr val="FFFF00"/>
                </a:solidFill>
                <a:effectLst>
                  <a:glow rad="101600">
                    <a:srgbClr val="3333CC">
                      <a:lumMod val="50000"/>
                      <a:alpha val="60000"/>
                    </a:srgbClr>
                  </a:glow>
                  <a:outerShdw blurRad="38100" dist="38100" dir="2700000" algn="tl">
                    <a:srgbClr val="FFFFFF"/>
                  </a:outerShdw>
                </a:effectLst>
                <a:latin typeface="Comic Sans MS" pitchFamily="66" charset="0"/>
                <a:cs typeface="Tahoma" pitchFamily="34" charset="0"/>
              </a:rPr>
              <a:t>13</a:t>
            </a:r>
            <a:r>
              <a:rPr lang="es-ES" sz="2000" b="1" dirty="0">
                <a:solidFill>
                  <a:srgbClr val="FFFF00"/>
                </a:solidFill>
                <a:effectLst>
                  <a:glow rad="101600">
                    <a:srgbClr val="3333CC">
                      <a:lumMod val="50000"/>
                      <a:alpha val="60000"/>
                    </a:srgbClr>
                  </a:glow>
                  <a:outerShdw blurRad="38100" dist="38100" dir="2700000" algn="tl">
                    <a:srgbClr val="FFFFFF"/>
                  </a:outerShdw>
                </a:effectLst>
                <a:latin typeface="Comic Sans MS" pitchFamily="66" charset="0"/>
                <a:cs typeface="Tahoma" pitchFamily="34" charset="0"/>
              </a:rPr>
              <a:t>, 31-35 </a:t>
            </a:r>
            <a:endParaRPr lang="es-ES" sz="2000" b="1" dirty="0">
              <a:solidFill>
                <a:srgbClr val="FFFF00"/>
              </a:solidFill>
              <a:effectLst>
                <a:glow rad="101600">
                  <a:srgbClr val="3333CC">
                    <a:lumMod val="50000"/>
                    <a:alpha val="60000"/>
                  </a:srgbClr>
                </a:glow>
                <a:outerShdw blurRad="38100" dist="38100" dir="2700000" algn="tl">
                  <a:srgbClr val="FFFFFF"/>
                </a:outerShdw>
              </a:effectLst>
              <a:latin typeface="Comic Sans MS" pitchFamily="66" charset="0"/>
            </a:endParaRPr>
          </a:p>
        </p:txBody>
      </p:sp>
      <p:sp>
        <p:nvSpPr>
          <p:cNvPr id="8" name="WordArt 8"/>
          <p:cNvSpPr>
            <a:spLocks noChangeArrowheads="1" noChangeShapeType="1" noTextEdit="1"/>
          </p:cNvSpPr>
          <p:nvPr/>
        </p:nvSpPr>
        <p:spPr bwMode="auto">
          <a:xfrm>
            <a:off x="356016" y="3080084"/>
            <a:ext cx="6682457" cy="1431758"/>
          </a:xfrm>
          <a:prstGeom prst="rect">
            <a:avLst/>
          </a:prstGeom>
        </p:spPr>
        <p:txBody>
          <a:bodyPr wrap="none" fromWordArt="1">
            <a:prstTxWarp prst="textArchDown">
              <a:avLst/>
            </a:prstTxWarp>
            <a:scene3d>
              <a:camera prst="legacyPerspectiveFront">
                <a:rot lat="20519999" lon="1080000" rev="0"/>
              </a:camera>
              <a:lightRig rig="legacyHarsh2" dir="b"/>
            </a:scene3d>
            <a:sp3d extrusionH="430200" prstMaterial="legacyMatte">
              <a:extrusionClr>
                <a:srgbClr val="FF6600"/>
              </a:extrusionClr>
            </a:sp3d>
          </a:bodyPr>
          <a:lstStyle/>
          <a:p>
            <a:r>
              <a:rPr lang="es-ES_tradnl" sz="3200" b="1" dirty="0" smtClean="0">
                <a:solidFill>
                  <a:schemeClr val="bg1"/>
                </a:solidFill>
              </a:rPr>
              <a:t>MILUJTE SA, AKO SOM JA MILOVAL VÁS</a:t>
            </a:r>
            <a:endParaRPr lang="sk-SK" sz="3200" dirty="0">
              <a:solidFill>
                <a:schemeClr val="bg1"/>
              </a:solidFill>
            </a:endParaRPr>
          </a:p>
        </p:txBody>
      </p:sp>
      <p:sp>
        <p:nvSpPr>
          <p:cNvPr id="9" name="Text Box 5"/>
          <p:cNvSpPr txBox="1">
            <a:spLocks noChangeArrowheads="1"/>
          </p:cNvSpPr>
          <p:nvPr/>
        </p:nvSpPr>
        <p:spPr bwMode="auto">
          <a:xfrm>
            <a:off x="4955731" y="5483830"/>
            <a:ext cx="2637884" cy="6463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2000" b="1" dirty="0">
                <a:solidFill>
                  <a:srgbClr val="FFFF00"/>
                </a:solidFill>
              </a:rPr>
              <a:t>24 </a:t>
            </a:r>
            <a:r>
              <a:rPr lang="sk-SK" sz="2000" b="1" dirty="0" smtClean="0">
                <a:solidFill>
                  <a:srgbClr val="FFFF00"/>
                </a:solidFill>
              </a:rPr>
              <a:t>.04.</a:t>
            </a:r>
            <a:r>
              <a:rPr lang="ca-ES" sz="2000" b="1" dirty="0" smtClean="0">
                <a:solidFill>
                  <a:srgbClr val="FFFF00"/>
                </a:solidFill>
              </a:rPr>
              <a:t> </a:t>
            </a:r>
            <a:r>
              <a:rPr lang="ca-ES" sz="2000" b="1" dirty="0">
                <a:solidFill>
                  <a:srgbClr val="FFFF00"/>
                </a:solidFill>
              </a:rPr>
              <a:t>2016</a:t>
            </a:r>
            <a:r>
              <a:rPr lang="ca-ES" sz="3600" dirty="0">
                <a:solidFill>
                  <a:srgbClr val="FFFF00"/>
                </a:solidFill>
              </a:rPr>
              <a:t> </a:t>
            </a:r>
          </a:p>
        </p:txBody>
      </p:sp>
    </p:spTree>
    <p:extLst>
      <p:ext uri="{BB962C8B-B14F-4D97-AF65-F5344CB8AC3E}">
        <p14:creationId xmlns:p14="http://schemas.microsoft.com/office/powerpoint/2010/main" xmlns="" val="1005231788"/>
      </p:ext>
    </p:extLst>
  </p:cSld>
  <p:clrMapOvr>
    <a:masterClrMapping/>
  </p:clrMapOvr>
  <p:transition spd="med" advTm="6000">
    <p:random/>
    <p:sndAc>
      <p:stSnd loop="1">
        <p:snd r:embed="rId2" name="Luna llena - Jesse Coo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7"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ppt_h/2"/>
                                          </p:val>
                                        </p:tav>
                                        <p:tav tm="100000">
                                          <p:val>
                                            <p:strVal val="#ppt_y"/>
                                          </p:val>
                                        </p:tav>
                                      </p:tavLst>
                                    </p:anim>
                                    <p:anim calcmode="lin" valueType="num">
                                      <p:cBhvr>
                                        <p:cTn id="13" dur="500" fill="hold"/>
                                        <p:tgtEl>
                                          <p:spTgt spid="7"/>
                                        </p:tgtEl>
                                        <p:attrNameLst>
                                          <p:attrName>ppt_w</p:attrName>
                                        </p:attrNameLst>
                                      </p:cBhvr>
                                      <p:tavLst>
                                        <p:tav tm="0">
                                          <p:val>
                                            <p:strVal val="#ppt_w"/>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by="(-#ppt_w*2)" calcmode="lin" valueType="num">
                                      <p:cBhvr rctx="PPT">
                                        <p:cTn id="18" dur="500" autoRev="1" fill="hold">
                                          <p:stCondLst>
                                            <p:cond delay="0"/>
                                          </p:stCondLst>
                                        </p:cTn>
                                        <p:tgtEl>
                                          <p:spTgt spid="8"/>
                                        </p:tgtEl>
                                        <p:attrNameLst>
                                          <p:attrName>ppt_w</p:attrName>
                                        </p:attrNameLst>
                                      </p:cBhvr>
                                    </p:anim>
                                    <p:anim by="(#ppt_w*0.50)" calcmode="lin" valueType="num">
                                      <p:cBhvr>
                                        <p:cTn id="19" dur="500" decel="50000" autoRev="1" fill="hold">
                                          <p:stCondLst>
                                            <p:cond delay="0"/>
                                          </p:stCondLst>
                                        </p:cTn>
                                        <p:tgtEl>
                                          <p:spTgt spid="8"/>
                                        </p:tgtEl>
                                        <p:attrNameLst>
                                          <p:attrName>ppt_x</p:attrName>
                                        </p:attrNameLst>
                                      </p:cBhvr>
                                    </p:anim>
                                    <p:anim from="(-#ppt_h/2)" to="(#ppt_y)" calcmode="lin" valueType="num">
                                      <p:cBhvr>
                                        <p:cTn id="20" dur="1000" fill="hold">
                                          <p:stCondLst>
                                            <p:cond delay="0"/>
                                          </p:stCondLst>
                                        </p:cTn>
                                        <p:tgtEl>
                                          <p:spTgt spid="8"/>
                                        </p:tgtEl>
                                        <p:attrNameLst>
                                          <p:attrName>ppt_y</p:attrName>
                                        </p:attrNameLst>
                                      </p:cBhvr>
                                    </p:anim>
                                    <p:animRot by="21600000">
                                      <p:cBhvr>
                                        <p:cTn id="21" dur="1000" fill="hold">
                                          <p:stCondLst>
                                            <p:cond delay="0"/>
                                          </p:stCondLst>
                                        </p:cTn>
                                        <p:tgtEl>
                                          <p:spTgt spid="8"/>
                                        </p:tgtEl>
                                        <p:attrNameLst>
                                          <p:attrName>r</p:attrName>
                                        </p:attrNameLst>
                                      </p:cBhvr>
                                    </p:animRot>
                                  </p:childTnLst>
                                </p:cTn>
                              </p:par>
                            </p:childTnLst>
                          </p:cTn>
                        </p:par>
                        <p:par>
                          <p:cTn id="22" fill="hold">
                            <p:stCondLst>
                              <p:cond delay="4700"/>
                            </p:stCondLst>
                            <p:childTnLst>
                              <p:par>
                                <p:cTn id="23" presetID="9"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P spid="8" grpId="0"/>
      <p:bldP spid="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6519" y="388867"/>
            <a:ext cx="8190964" cy="5973295"/>
          </a:xfrm>
          <a:prstGeom prst="rect">
            <a:avLst/>
          </a:prstGeom>
        </p:spPr>
      </p:pic>
      <p:sp>
        <p:nvSpPr>
          <p:cNvPr id="7170" name="Rectangle 2"/>
          <p:cNvSpPr>
            <a:spLocks noChangeArrowheads="1"/>
          </p:cNvSpPr>
          <p:nvPr/>
        </p:nvSpPr>
        <p:spPr bwMode="auto">
          <a:xfrm>
            <a:off x="553453" y="2538664"/>
            <a:ext cx="4981073" cy="2800767"/>
          </a:xfrm>
          <a:prstGeom prst="rect">
            <a:avLst/>
          </a:prstGeom>
          <a:noFill/>
          <a:ln>
            <a:noFill/>
            <a:headEnd/>
            <a:tailEnd/>
          </a:ln>
          <a:effectLst/>
          <a:scene3d>
            <a:camera prst="orthographicFront">
              <a:rot lat="0" lon="0" rev="0"/>
            </a:camera>
            <a:lightRig rig="glow" dir="t">
              <a:rot lat="0" lon="0" rev="14100000"/>
            </a:lightRig>
          </a:scene3d>
          <a:sp3d prstMaterial="softEdge">
            <a:bevelT w="127000" prst="artDeco"/>
          </a:sp3d>
        </p:spPr>
        <p:style>
          <a:lnRef idx="0">
            <a:schemeClr val="dk1"/>
          </a:lnRef>
          <a:fillRef idx="3">
            <a:schemeClr val="dk1"/>
          </a:fillRef>
          <a:effectRef idx="3">
            <a:schemeClr val="dk1"/>
          </a:effectRef>
          <a:fontRef idx="minor">
            <a:schemeClr val="lt1"/>
          </a:fontRef>
        </p:style>
        <p:txBody>
          <a:bodyPr wrap="square">
            <a:spAutoFit/>
          </a:bodyPr>
          <a:lstStyle/>
          <a:p>
            <a:pPr algn="ctr" fontAlgn="base">
              <a:spcBef>
                <a:spcPct val="0"/>
              </a:spcBef>
              <a:spcAft>
                <a:spcPct val="0"/>
              </a:spcAft>
            </a:pPr>
            <a:r>
              <a:rPr lang="sk-SK"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Podľa toho spoznajú všetci, že ste moji učeníci, ak sa budete navzájom milovať.“</a:t>
            </a:r>
            <a:endParaRPr lang="es-E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utura Md BT" panose="020B0602020204020303" pitchFamily="34" charset="0"/>
            </a:endParaRPr>
          </a:p>
        </p:txBody>
      </p:sp>
    </p:spTree>
    <p:extLst>
      <p:ext uri="{BB962C8B-B14F-4D97-AF65-F5344CB8AC3E}">
        <p14:creationId xmlns:p14="http://schemas.microsoft.com/office/powerpoint/2010/main" xmlns="" val="378767968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99478" y="1209739"/>
            <a:ext cx="4107373" cy="4708981"/>
          </a:xfrm>
          <a:prstGeom prst="rect">
            <a:avLst/>
          </a:prstGeom>
        </p:spPr>
        <p:txBody>
          <a:bodyPr wrap="square">
            <a:spAutoFit/>
          </a:bodyPr>
          <a:lstStyle/>
          <a:p>
            <a:pPr algn="ctr" fontAlgn="base">
              <a:spcBef>
                <a:spcPct val="0"/>
              </a:spcBef>
              <a:spcAft>
                <a:spcPct val="0"/>
              </a:spcAft>
            </a:pPr>
            <a:r>
              <a:rPr lang="es-PE" sz="2000" b="1" dirty="0" smtClean="0">
                <a:solidFill>
                  <a:srgbClr val="FFFFFF"/>
                </a:solidFill>
                <a:effectLst>
                  <a:glow rad="101600">
                    <a:srgbClr val="2D2D8A">
                      <a:lumMod val="50000"/>
                      <a:alpha val="60000"/>
                    </a:srgbClr>
                  </a:glow>
                </a:effectLst>
                <a:latin typeface="Times New Roman" pitchFamily="18" charset="0"/>
                <a:cs typeface="Times New Roman" pitchFamily="18" charset="0"/>
              </a:rPr>
              <a:t>Juan 13, 31-35 </a:t>
            </a:r>
          </a:p>
          <a:p>
            <a:pPr algn="ctr"/>
            <a:r>
              <a:rPr lang="sk-SK"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Keď Judáš vyšiel z večeradla, Ježiš povedal: „Teraz je Syn človeka oslávený a v ňom je oslávený Boh. A keď je Boh oslávený v ňom, aj Boh jeho v sebe oslávi, a čoskoro ho oslávi.</a:t>
            </a:r>
          </a:p>
          <a:p>
            <a:pPr algn="ctr"/>
            <a:r>
              <a:rPr lang="sk-SK"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Deti moje, ešte chvíľku som s vami. Nové prikázanie vám dávam, aby ste sa milovali navzájom. Aby ste sa aj vy vzájomne milovali, ako som ja miloval vás. Podľa toho spoznajú všetci, že ste moji učeníci, ak sa budete navzájom milovať.“</a:t>
            </a:r>
          </a:p>
          <a:p>
            <a:pPr algn="ctr" fontAlgn="base">
              <a:spcBef>
                <a:spcPct val="0"/>
              </a:spcBef>
              <a:spcAft>
                <a:spcPct val="0"/>
              </a:spcAft>
            </a:pPr>
            <a:endParaRPr lang="es-PE" sz="2000" b="1" dirty="0">
              <a:solidFill>
                <a:srgbClr val="FFFFFF"/>
              </a:solidFill>
              <a:effectLst>
                <a:glow rad="101600">
                  <a:srgbClr val="2D2D8A">
                    <a:lumMod val="50000"/>
                    <a:alpha val="60000"/>
                  </a:srgbClr>
                </a:glow>
                <a:outerShdw blurRad="50800" dist="38100" dir="18900000" algn="bl"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239576873"/>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3*#ppt_w"/>
                                          </p:val>
                                        </p:tav>
                                        <p:tav tm="100000">
                                          <p:val>
                                            <p:strVal val="#ppt_w"/>
                                          </p:val>
                                        </p:tav>
                                      </p:tavLst>
                                    </p:anim>
                                    <p:anim calcmode="lin" valueType="num">
                                      <p:cBhvr>
                                        <p:cTn id="8"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5393" y="446423"/>
            <a:ext cx="8153452" cy="5941500"/>
          </a:xfrm>
          <a:prstGeom prst="rect">
            <a:avLst/>
          </a:prstGeom>
          <a:scene3d>
            <a:camera prst="orthographicFront"/>
            <a:lightRig rig="threePt" dir="t"/>
          </a:scene3d>
          <a:sp3d>
            <a:bevelT w="139700" prst="cross"/>
          </a:sp3d>
        </p:spPr>
      </p:pic>
      <p:sp>
        <p:nvSpPr>
          <p:cNvPr id="3" name="2 Marcador de contenido"/>
          <p:cNvSpPr>
            <a:spLocks noGrp="1"/>
          </p:cNvSpPr>
          <p:nvPr>
            <p:ph idx="1"/>
          </p:nvPr>
        </p:nvSpPr>
        <p:spPr>
          <a:xfrm>
            <a:off x="4340180" y="2150773"/>
            <a:ext cx="4095482" cy="2382591"/>
          </a:xfrm>
          <a:noFill/>
          <a:effectLst>
            <a:innerShdw blurRad="63500" dist="50800" dir="18900000">
              <a:prstClr val="black">
                <a:alpha val="50000"/>
              </a:prstClr>
            </a:innerShdw>
          </a:effectLst>
          <a:scene3d>
            <a:camera prst="orthographicFront"/>
            <a:lightRig rig="threePt" dir="t"/>
          </a:scene3d>
          <a:sp3d>
            <a:bevelT prst="convex"/>
          </a:sp3d>
        </p:spPr>
        <p:txBody>
          <a:bodyPr/>
          <a:lstStyle/>
          <a:p>
            <a:pPr lvl="0" algn="ctr">
              <a:buNone/>
            </a:pPr>
            <a:r>
              <a:rPr lang="sk-SK"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Pozrime sa na biblický kontext úryvku:</a:t>
            </a:r>
          </a:p>
          <a:p>
            <a:pPr lvl="0" algn="ctr">
              <a:buNone/>
            </a:pPr>
            <a:endPar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utura Md BT" panose="020B0602020204020303" pitchFamily="34" charset="0"/>
            </a:endParaRPr>
          </a:p>
          <a:p>
            <a:pPr lvl="0" algn="ctr">
              <a:buNone/>
            </a:pPr>
            <a:r>
              <a:rPr lang="sk-SK"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Prečo vychádza Judáš? </a:t>
            </a:r>
            <a:endPar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utura Md BT" panose="020B0602020204020303" pitchFamily="34" charset="0"/>
            </a:endParaRPr>
          </a:p>
          <a:p>
            <a:pPr lvl="0" algn="ctr">
              <a:buNone/>
            </a:pPr>
            <a:r>
              <a:rPr lang="sk-SK"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Kam ide?</a:t>
            </a:r>
            <a:endParaRPr lang="es-PE"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utura Md BT" panose="020B0602020204020303" pitchFamily="34" charset="0"/>
            </a:endParaRPr>
          </a:p>
        </p:txBody>
      </p:sp>
      <p:sp>
        <p:nvSpPr>
          <p:cNvPr id="6" name="5 Rectángulo"/>
          <p:cNvSpPr/>
          <p:nvPr/>
        </p:nvSpPr>
        <p:spPr>
          <a:xfrm>
            <a:off x="4418471" y="467843"/>
            <a:ext cx="4232825" cy="584775"/>
          </a:xfrm>
          <a:prstGeom prst="rect">
            <a:avLst/>
          </a:prstGeom>
        </p:spPr>
        <p:txBody>
          <a:bodyPr wrap="none">
            <a:spAutoFit/>
          </a:bodyPr>
          <a:lstStyle/>
          <a:p>
            <a:r>
              <a:rPr lang="sk-SK"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Otázky k prečítanému:</a:t>
            </a:r>
            <a:endParaRPr lang="sk-SK"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40958850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3373" y="435157"/>
            <a:ext cx="8170054" cy="5992147"/>
          </a:xfrm>
          <a:prstGeom prst="rect">
            <a:avLst/>
          </a:prstGeom>
          <a:scene3d>
            <a:camera prst="orthographicFront"/>
            <a:lightRig rig="threePt" dir="t"/>
          </a:scene3d>
          <a:sp3d>
            <a:bevelT prst="slope"/>
          </a:sp3d>
        </p:spPr>
      </p:pic>
      <p:sp>
        <p:nvSpPr>
          <p:cNvPr id="5" name="2 Marcador de contenido"/>
          <p:cNvSpPr txBox="1">
            <a:spLocks/>
          </p:cNvSpPr>
          <p:nvPr/>
        </p:nvSpPr>
        <p:spPr bwMode="auto">
          <a:xfrm>
            <a:off x="4919730" y="435157"/>
            <a:ext cx="3773697" cy="2578499"/>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lvl="0" indent="-342900" algn="ctr" fontAlgn="base">
              <a:spcBef>
                <a:spcPct val="20000"/>
              </a:spcBef>
              <a:spcAft>
                <a:spcPct val="0"/>
              </a:spcAft>
              <a:defRPr/>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Ježiš obetuje svoj život až na smrť, čiže, úplne poslúcha Otca Čo znamená v tomto kontexte osláviť Otca? </a:t>
            </a:r>
          </a:p>
          <a:p>
            <a:pPr marL="342900" indent="-342900" algn="ctr" fontAlgn="base">
              <a:spcBef>
                <a:spcPct val="20000"/>
              </a:spcBef>
              <a:spcAft>
                <a:spcPct val="0"/>
              </a:spcAft>
              <a:defRPr/>
            </a:pPr>
            <a:endParaRPr lang="es-PE" sz="2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utura Md BT" panose="020B0602020204020303" pitchFamily="34" charset="0"/>
            </a:endParaRPr>
          </a:p>
        </p:txBody>
      </p:sp>
    </p:spTree>
    <p:extLst>
      <p:ext uri="{BB962C8B-B14F-4D97-AF65-F5344CB8AC3E}">
        <p14:creationId xmlns:p14="http://schemas.microsoft.com/office/powerpoint/2010/main" xmlns="" val="332002174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6670" y="450760"/>
            <a:ext cx="8149874" cy="5950039"/>
          </a:xfrm>
          <a:prstGeom prst="rect">
            <a:avLst/>
          </a:prstGeom>
          <a:scene3d>
            <a:camera prst="orthographicFront"/>
            <a:lightRig rig="threePt" dir="t"/>
          </a:scene3d>
          <a:sp3d>
            <a:bevelT prst="convex"/>
          </a:sp3d>
        </p:spPr>
      </p:pic>
      <p:sp>
        <p:nvSpPr>
          <p:cNvPr id="5" name="2 Marcador de contenido"/>
          <p:cNvSpPr txBox="1">
            <a:spLocks/>
          </p:cNvSpPr>
          <p:nvPr/>
        </p:nvSpPr>
        <p:spPr bwMode="auto">
          <a:xfrm>
            <a:off x="395536" y="344625"/>
            <a:ext cx="4189343" cy="158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Aft>
                <a:spcPct val="0"/>
              </a:spcAft>
              <a:defRPr/>
            </a:pPr>
            <a:r>
              <a:rPr lang="sk-SK"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Ježiš vie, že ide zomrieť, preto hovorí, že už nebude dlho s učeníkmi:</a:t>
            </a:r>
            <a:endParaRPr lang="es-ES_tradnl"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ekton Pro" panose="020F0603020208020904" pitchFamily="34" charset="0"/>
            </a:endParaRPr>
          </a:p>
        </p:txBody>
      </p:sp>
      <p:sp>
        <p:nvSpPr>
          <p:cNvPr id="6" name="2 Marcador de contenido"/>
          <p:cNvSpPr txBox="1">
            <a:spLocks/>
          </p:cNvSpPr>
          <p:nvPr/>
        </p:nvSpPr>
        <p:spPr bwMode="auto">
          <a:xfrm>
            <a:off x="5558873" y="2990578"/>
            <a:ext cx="3209187" cy="15170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sk-SK"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 ale jeho rozlúčka je navždy? </a:t>
            </a:r>
          </a:p>
          <a:p>
            <a:pPr algn="r" fontAlgn="base">
              <a:spcAft>
                <a:spcPct val="0"/>
              </a:spcAft>
              <a:defRPr/>
            </a:pPr>
            <a:endParaRPr lang="es-PE" sz="3200" b="1" kern="0" dirty="0">
              <a:solidFill>
                <a:srgbClr val="FFFF00"/>
              </a:solidFill>
              <a:effectLst>
                <a:glow rad="101600">
                  <a:srgbClr val="760000">
                    <a:alpha val="60000"/>
                  </a:srgbClr>
                </a:glow>
                <a:outerShdw blurRad="50800" dist="38100" dir="13500000" algn="br" rotWithShape="0">
                  <a:prstClr val="black">
                    <a:alpha val="40000"/>
                  </a:prstClr>
                </a:outerShdw>
              </a:effectLst>
            </a:endParaRPr>
          </a:p>
        </p:txBody>
      </p:sp>
    </p:spTree>
    <p:extLst>
      <p:ext uri="{BB962C8B-B14F-4D97-AF65-F5344CB8AC3E}">
        <p14:creationId xmlns:p14="http://schemas.microsoft.com/office/powerpoint/2010/main" xmlns="" val="295367921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4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cooperadores-bilbao.com/web/wp-content/uploads/2013/09/d383d2a7f18b38f50f531c6f6759cc5a_X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0087" y="424069"/>
            <a:ext cx="8097078" cy="5923721"/>
          </a:xfrm>
          <a:prstGeom prst="rect">
            <a:avLst/>
          </a:prstGeom>
          <a:noFill/>
          <a:scene3d>
            <a:camera prst="orthographicFront"/>
            <a:lightRig rig="threePt" dir="t"/>
          </a:scene3d>
          <a:sp3d>
            <a:bevelT prst="convex"/>
          </a:sp3d>
          <a:extLst>
            <a:ext uri="{909E8E84-426E-40DD-AFC4-6F175D3DCCD1}">
              <a14:hiddenFill xmlns:a14="http://schemas.microsoft.com/office/drawing/2010/main" xmlns="">
                <a:solidFill>
                  <a:srgbClr val="FFFFFF"/>
                </a:solidFill>
              </a14:hiddenFill>
            </a:ext>
          </a:extLst>
        </p:spPr>
      </p:pic>
      <p:sp>
        <p:nvSpPr>
          <p:cNvPr id="6" name="2 Marcador de contenido"/>
          <p:cNvSpPr txBox="1">
            <a:spLocks/>
          </p:cNvSpPr>
          <p:nvPr/>
        </p:nvSpPr>
        <p:spPr bwMode="auto">
          <a:xfrm>
            <a:off x="1339145" y="4865854"/>
            <a:ext cx="6768752" cy="1097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sk-SK" sz="3600" dirty="0" smtClean="0">
                <a:ln w="18415" cmpd="sng">
                  <a:solidFill>
                    <a:srgbClr val="FFFFFF"/>
                  </a:solidFill>
                  <a:prstDash val="solid"/>
                </a:ln>
                <a:effectLst>
                  <a:outerShdw blurRad="63500" dir="3600000" algn="tl" rotWithShape="0">
                    <a:srgbClr val="000000">
                      <a:alpha val="70000"/>
                    </a:srgbClr>
                  </a:outerShdw>
                </a:effectLst>
              </a:rPr>
              <a:t>Aké je nové prikázanie, ktoré dáva Ježiš svojím učeníkom? </a:t>
            </a:r>
          </a:p>
        </p:txBody>
      </p:sp>
      <p:pic>
        <p:nvPicPr>
          <p:cNvPr id="9218" name="Picture 2" descr="C:\Users\Public\Pictures\imagesCAWL95F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1397" y="2125485"/>
            <a:ext cx="1703103" cy="1828329"/>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26791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2/3*#ppt_w"/>
                                          </p:val>
                                        </p:tav>
                                        <p:tav tm="100000">
                                          <p:val>
                                            <p:strVal val="#ppt_w"/>
                                          </p:val>
                                        </p:tav>
                                      </p:tavLst>
                                    </p:anim>
                                    <p:anim calcmode="lin" valueType="num">
                                      <p:cBhvr>
                                        <p:cTn id="8" dur="2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
          <p:cNvGrpSpPr>
            <a:grpSpLocks/>
          </p:cNvGrpSpPr>
          <p:nvPr/>
        </p:nvGrpSpPr>
        <p:grpSpPr bwMode="auto">
          <a:xfrm>
            <a:off x="1907704" y="71438"/>
            <a:ext cx="5798448" cy="375648"/>
            <a:chOff x="954" y="774"/>
            <a:chExt cx="6120" cy="540"/>
          </a:xfrm>
        </p:grpSpPr>
        <p:sp>
          <p:nvSpPr>
            <p:cNvPr id="36866" name="Text Box 2"/>
            <p:cNvSpPr txBox="1">
              <a:spLocks noChangeArrowheads="1"/>
            </p:cNvSpPr>
            <p:nvPr/>
          </p:nvSpPr>
          <p:spPr bwMode="auto">
            <a:xfrm>
              <a:off x="954" y="774"/>
              <a:ext cx="1980" cy="540"/>
            </a:xfrm>
            <a:prstGeom prst="rect">
              <a:avLst/>
            </a:prstGeom>
            <a:solidFill>
              <a:srgbClr val="FFC000"/>
            </a:solidFill>
            <a:ln w="9525">
              <a:noFill/>
              <a:miter lim="800000"/>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PE" sz="1400" b="1" dirty="0">
                  <a:solidFill>
                    <a:srgbClr val="FF0000"/>
                  </a:solidFill>
                  <a:effectLst>
                    <a:outerShdw blurRad="38100" dist="38100" dir="2700000" algn="tl">
                      <a:srgbClr val="000000">
                        <a:alpha val="43137"/>
                      </a:srgbClr>
                    </a:outerShdw>
                  </a:effectLst>
                  <a:latin typeface="Verdana" pitchFamily="34" charset="0"/>
                  <a:cs typeface="Arial" pitchFamily="34" charset="0"/>
                </a:rPr>
                <a:t>II. MEDITATIO</a:t>
              </a:r>
              <a:endParaRPr lang="es-PE" sz="1400" dirty="0">
                <a:solidFill>
                  <a:srgbClr val="FF0000"/>
                </a:solidFill>
                <a:effectLst>
                  <a:outerShdw blurRad="38100" dist="38100" dir="2700000" algn="tl">
                    <a:srgbClr val="000000">
                      <a:alpha val="43137"/>
                    </a:srgbClr>
                  </a:outerShdw>
                </a:effectLst>
                <a:cs typeface="Arial" pitchFamily="34" charset="0"/>
              </a:endParaRPr>
            </a:p>
          </p:txBody>
        </p:sp>
        <p:sp>
          <p:nvSpPr>
            <p:cNvPr id="36867" name="Text Box 3"/>
            <p:cNvSpPr txBox="1">
              <a:spLocks noChangeArrowheads="1"/>
            </p:cNvSpPr>
            <p:nvPr/>
          </p:nvSpPr>
          <p:spPr bwMode="auto">
            <a:xfrm>
              <a:off x="2934" y="774"/>
              <a:ext cx="4140" cy="540"/>
            </a:xfrm>
            <a:prstGeom prst="rect">
              <a:avLst/>
            </a:prstGeom>
            <a:solidFill>
              <a:srgbClr val="FFFFFF"/>
            </a:solidFill>
            <a:ln w="9525">
              <a:solidFill>
                <a:srgbClr val="000000"/>
              </a:solidFill>
              <a:miter lim="800000"/>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pPr algn="ctr"/>
              <a:r>
                <a:rPr lang="es-ES_tradnl" sz="1400" b="1" dirty="0" smtClean="0"/>
                <a:t>Čo mne/nám hovorí text?</a:t>
              </a:r>
              <a:endParaRPr lang="sk-SK" sz="1400" dirty="0"/>
            </a:p>
          </p:txBody>
        </p:sp>
      </p:grpSp>
      <p:pic>
        <p:nvPicPr>
          <p:cNvPr id="7172" name="Picture 4" descr="http://www.cadenadeoracionviernes.com/multimedia/video/videoImage/Fe%20sin%20Amor.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8333" y="447086"/>
            <a:ext cx="8129149" cy="5940835"/>
          </a:xfrm>
          <a:prstGeom prst="rect">
            <a:avLst/>
          </a:prstGeom>
          <a:noFill/>
          <a:scene3d>
            <a:camera prst="orthographicFront"/>
            <a:lightRig rig="threePt" dir="t"/>
          </a:scene3d>
          <a:sp3d>
            <a:bevelT prst="convex"/>
          </a:sp3d>
          <a:extLst>
            <a:ext uri="{909E8E84-426E-40DD-AFC4-6F175D3DCCD1}">
              <a14:hiddenFill xmlns:a14="http://schemas.microsoft.com/office/drawing/2010/main" xmlns="">
                <a:solidFill>
                  <a:srgbClr val="FFFFFF"/>
                </a:solidFill>
              </a14:hiddenFill>
            </a:ext>
          </a:extLst>
        </p:spPr>
      </p:pic>
      <p:sp>
        <p:nvSpPr>
          <p:cNvPr id="15365" name="Rectangle 5"/>
          <p:cNvSpPr>
            <a:spLocks noChangeArrowheads="1"/>
          </p:cNvSpPr>
          <p:nvPr/>
        </p:nvSpPr>
        <p:spPr bwMode="auto">
          <a:xfrm>
            <a:off x="625642" y="2105526"/>
            <a:ext cx="5414549" cy="3539430"/>
          </a:xfrm>
          <a:prstGeom prst="rect">
            <a:avLst/>
          </a:prstGeom>
          <a:noFill/>
          <a:ln w="9525">
            <a:noFill/>
            <a:miter lim="800000"/>
            <a:headEnd/>
            <a:tailEnd/>
          </a:ln>
        </p:spPr>
        <p:txBody>
          <a:bodyPr wrap="square" anchor="ctr">
            <a:spAutoFit/>
          </a:bodyPr>
          <a:lstStyle/>
          <a:p>
            <a:pPr algn="ctr"/>
            <a:r>
              <a:rPr lang="sk-SK"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Povzbudenie: Láska je rozlišovacím znakom celého spoločenstva, ktoré chce byť verné Ježišovi. Skrze kresťanské spoločenstvo, ktoré sa miluje, Boh sa môže prejavovať, ukazujúc svoju slávu svetu. Je to pozvaním dnešného evanjelia. </a:t>
            </a:r>
            <a:endParaRPr lang="sk-SK"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33921027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5365"/>
                                        </p:tgtEl>
                                        <p:attrNameLst>
                                          <p:attrName>style.visibility</p:attrName>
                                        </p:attrNameLst>
                                      </p:cBhvr>
                                      <p:to>
                                        <p:strVal val="visible"/>
                                      </p:to>
                                    </p:set>
                                    <p:anim calcmode="lin" valueType="num">
                                      <p:cBhvr>
                                        <p:cTn id="7" dur="250" fill="hold"/>
                                        <p:tgtEl>
                                          <p:spTgt spid="15365"/>
                                        </p:tgtEl>
                                        <p:attrNameLst>
                                          <p:attrName>ppt_w</p:attrName>
                                        </p:attrNameLst>
                                      </p:cBhvr>
                                      <p:tavLst>
                                        <p:tav tm="0">
                                          <p:val>
                                            <p:fltVal val="0"/>
                                          </p:val>
                                        </p:tav>
                                        <p:tav tm="100000">
                                          <p:val>
                                            <p:strVal val="#ppt_w"/>
                                          </p:val>
                                        </p:tav>
                                      </p:tavLst>
                                    </p:anim>
                                    <p:anim calcmode="lin" valueType="num">
                                      <p:cBhvr>
                                        <p:cTn id="8" dur="250" fill="hold"/>
                                        <p:tgtEl>
                                          <p:spTgt spid="15365"/>
                                        </p:tgtEl>
                                        <p:attrNameLst>
                                          <p:attrName>ppt_h</p:attrName>
                                        </p:attrNameLst>
                                      </p:cBhvr>
                                      <p:tavLst>
                                        <p:tav tm="0">
                                          <p:val>
                                            <p:fltVal val="0"/>
                                          </p:val>
                                        </p:tav>
                                        <p:tav tm="100000">
                                          <p:val>
                                            <p:strVal val="#ppt_h"/>
                                          </p:val>
                                        </p:tav>
                                      </p:tavLst>
                                    </p:anim>
                                    <p:anim calcmode="lin" valueType="num">
                                      <p:cBhvr>
                                        <p:cTn id="9" dur="250" fill="hold"/>
                                        <p:tgtEl>
                                          <p:spTgt spid="15365"/>
                                        </p:tgtEl>
                                        <p:attrNameLst>
                                          <p:attrName>ppt_x</p:attrName>
                                        </p:attrNameLst>
                                      </p:cBhvr>
                                      <p:tavLst>
                                        <p:tav tm="0">
                                          <p:val>
                                            <p:fltVal val="0.5"/>
                                          </p:val>
                                        </p:tav>
                                        <p:tav tm="100000">
                                          <p:val>
                                            <p:strVal val="#ppt_x"/>
                                          </p:val>
                                        </p:tav>
                                      </p:tavLst>
                                    </p:anim>
                                    <p:anim calcmode="lin" valueType="num">
                                      <p:cBhvr>
                                        <p:cTn id="10" dur="250" fill="hold"/>
                                        <p:tgtEl>
                                          <p:spTgt spid="153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6682" y="450761"/>
            <a:ext cx="8166555" cy="5975797"/>
          </a:xfrm>
          <a:prstGeom prst="rect">
            <a:avLst/>
          </a:prstGeom>
          <a:scene3d>
            <a:camera prst="orthographicFront"/>
            <a:lightRig rig="threePt" dir="t"/>
          </a:scene3d>
          <a:sp3d>
            <a:bevelT prst="slope"/>
          </a:sp3d>
        </p:spPr>
      </p:pic>
      <p:sp>
        <p:nvSpPr>
          <p:cNvPr id="6" name="Text Box 5"/>
          <p:cNvSpPr txBox="1">
            <a:spLocks noChangeArrowheads="1"/>
          </p:cNvSpPr>
          <p:nvPr/>
        </p:nvSpPr>
        <p:spPr bwMode="auto">
          <a:xfrm>
            <a:off x="2533950" y="321973"/>
            <a:ext cx="6027314" cy="58477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lvl="0" algn="ctr"/>
            <a:r>
              <a:rPr lang="sk-SK"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Čím je pre svet LÁSKA? </a:t>
            </a:r>
            <a:endParaRPr lang="sk-SK"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 Box 6"/>
          <p:cNvSpPr txBox="1">
            <a:spLocks noChangeArrowheads="1"/>
          </p:cNvSpPr>
          <p:nvPr/>
        </p:nvSpPr>
        <p:spPr bwMode="auto">
          <a:xfrm>
            <a:off x="317253" y="3244796"/>
            <a:ext cx="3601666" cy="1323439"/>
          </a:xfrm>
          <a:prstGeom prst="rect">
            <a:avLst/>
          </a:prstGeom>
          <a:noFill/>
          <a:ln w="9525">
            <a:noFill/>
            <a:miter lim="800000"/>
            <a:headEnd/>
            <a:tailEnd/>
          </a:ln>
        </p:spPr>
        <p:txBody>
          <a:bodyPr wrap="square">
            <a:spAutoFit/>
          </a:bodyPr>
          <a:lstStyle/>
          <a:p>
            <a:pPr lvl="0" algn="ctr"/>
            <a:r>
              <a:rPr lang="sk-SK"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Čím je láska pre Ježiša? </a:t>
            </a:r>
            <a:endParaRPr lang="sk-SK"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32575441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 calcmode="lin" valueType="num">
                                      <p:cBhvr>
                                        <p:cTn id="9" dur="250" fill="hold"/>
                                        <p:tgtEl>
                                          <p:spTgt spid="6"/>
                                        </p:tgtEl>
                                        <p:attrNameLst>
                                          <p:attrName>ppt_x</p:attrName>
                                        </p:attrNameLst>
                                      </p:cBhvr>
                                      <p:tavLst>
                                        <p:tav tm="0">
                                          <p:val>
                                            <p:fltVal val="0.5"/>
                                          </p:val>
                                        </p:tav>
                                        <p:tav tm="100000">
                                          <p:val>
                                            <p:strVal val="#ppt_x"/>
                                          </p:val>
                                        </p:tav>
                                      </p:tavLst>
                                    </p:anim>
                                    <p:anim calcmode="lin" valueType="num">
                                      <p:cBhvr>
                                        <p:cTn id="10" dur="2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1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 calcmode="lin" valueType="num">
                                      <p:cBhvr>
                                        <p:cTn id="16" dur="250" fill="hold"/>
                                        <p:tgtEl>
                                          <p:spTgt spid="7"/>
                                        </p:tgtEl>
                                        <p:attrNameLst>
                                          <p:attrName>ppt_x</p:attrName>
                                        </p:attrNameLst>
                                      </p:cBhvr>
                                      <p:tavLst>
                                        <p:tav tm="0">
                                          <p:val>
                                            <p:fltVal val="0.5"/>
                                          </p:val>
                                        </p:tav>
                                        <p:tav tm="100000">
                                          <p:val>
                                            <p:strVal val="#ppt_x"/>
                                          </p:val>
                                        </p:tav>
                                      </p:tavLst>
                                    </p:anim>
                                    <p:anim calcmode="lin" valueType="num">
                                      <p:cBhvr>
                                        <p:cTn id="17" dur="2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9304" y="408847"/>
            <a:ext cx="8168177" cy="6004832"/>
          </a:xfrm>
          <a:prstGeom prst="rect">
            <a:avLst/>
          </a:prstGeom>
          <a:scene3d>
            <a:camera prst="orthographicFront"/>
            <a:lightRig rig="threePt" dir="t"/>
          </a:scene3d>
          <a:sp3d>
            <a:bevelT w="152400" h="50800" prst="softRound"/>
          </a:sp3d>
        </p:spPr>
      </p:pic>
      <p:sp>
        <p:nvSpPr>
          <p:cNvPr id="5" name="4 Rectángulo"/>
          <p:cNvSpPr/>
          <p:nvPr/>
        </p:nvSpPr>
        <p:spPr>
          <a:xfrm>
            <a:off x="574230" y="408847"/>
            <a:ext cx="7835672" cy="523220"/>
          </a:xfrm>
          <a:prstGeom prst="rect">
            <a:avLst/>
          </a:prstGeom>
        </p:spPr>
        <p:txBody>
          <a:bodyPr wrap="square">
            <a:spAutoFit/>
          </a:bodyPr>
          <a:lstStyle/>
          <a:p>
            <a:pPr lvl="0" algn="ct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Ako si uvedomíme, že niekoho milujeme? </a:t>
            </a:r>
            <a:endParaRPr lang="sk-SK"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3376613" y="1878748"/>
            <a:ext cx="2428892" cy="1815882"/>
          </a:xfrm>
          <a:prstGeom prst="rect">
            <a:avLst/>
          </a:prstGeom>
        </p:spPr>
        <p:txBody>
          <a:bodyPr wrap="square">
            <a:spAutoFit/>
          </a:bodyPr>
          <a:lstStyle/>
          <a:p>
            <a:pPr lvl="0" algn="ct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Aké sú znaky, ktoré vidíme, keď niekto miluje? </a:t>
            </a:r>
            <a:endParaRPr lang="sk-SK"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20611369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272"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strVal val="2/3*#ppt_w"/>
                                          </p:val>
                                        </p:tav>
                                        <p:tav tm="100000">
                                          <p:val>
                                            <p:strVal val="#ppt_w"/>
                                          </p:val>
                                        </p:tav>
                                      </p:tavLst>
                                    </p:anim>
                                    <p:anim calcmode="lin" valueType="num">
                                      <p:cBhvr>
                                        <p:cTn id="15" dur="2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743" y="421444"/>
            <a:ext cx="8146617" cy="5927841"/>
          </a:xfrm>
          <a:prstGeom prst="rect">
            <a:avLst/>
          </a:prstGeom>
        </p:spPr>
      </p:pic>
      <p:sp>
        <p:nvSpPr>
          <p:cNvPr id="220164" name="WordArt 4"/>
          <p:cNvSpPr>
            <a:spLocks noChangeArrowheads="1" noChangeShapeType="1" noTextEdit="1"/>
          </p:cNvSpPr>
          <p:nvPr/>
        </p:nvSpPr>
        <p:spPr bwMode="auto">
          <a:xfrm>
            <a:off x="821655" y="5364050"/>
            <a:ext cx="7691108" cy="766293"/>
          </a:xfrm>
          <a:prstGeom prst="rect">
            <a:avLst/>
          </a:prstGeom>
          <a:solidFill>
            <a:srgbClr val="C00000"/>
          </a:solidFill>
          <a:scene3d>
            <a:camera prst="orthographicFront"/>
            <a:lightRig rig="threePt" dir="t"/>
          </a:scene3d>
          <a:sp3d>
            <a:bevelT prst="convex"/>
          </a:sp3d>
        </p:spPr>
        <p:txBody>
          <a:bodyPr wrap="none" fromWordArt="1"/>
          <a:lstStyle/>
          <a:p>
            <a:pPr lvl="0"/>
            <a:r>
              <a:rPr lang="sk-SK" sz="2000" dirty="0" smtClean="0"/>
              <a:t>Akým spôsobom, v našom obyčajnom prostredí sa môže</a:t>
            </a:r>
          </a:p>
          <a:p>
            <a:pPr lvl="0" algn="ctr"/>
            <a:r>
              <a:rPr lang="sk-SK" sz="2000" dirty="0" smtClean="0"/>
              <a:t> žiť nové prikázanie lásky? </a:t>
            </a:r>
          </a:p>
          <a:p>
            <a:pPr algn="ctr" fontAlgn="base">
              <a:spcBef>
                <a:spcPct val="0"/>
              </a:spcBef>
              <a:spcAft>
                <a:spcPct val="0"/>
              </a:spcAft>
            </a:pPr>
            <a:endParaRPr lang="es-PE" sz="2000" kern="10" dirty="0">
              <a:solidFill>
                <a:srgbClr val="FFFF00"/>
              </a:solidFill>
              <a:effectLst>
                <a:outerShdw blurRad="38100" dist="38100" dir="2700000" algn="tl">
                  <a:srgbClr val="000000">
                    <a:alpha val="43137"/>
                  </a:srgbClr>
                </a:outerShdw>
              </a:effectLst>
              <a:latin typeface="Arial Black"/>
              <a:cs typeface="Times New Roman" pitchFamily="18" charset="0"/>
            </a:endParaRPr>
          </a:p>
        </p:txBody>
      </p:sp>
    </p:spTree>
    <p:extLst>
      <p:ext uri="{BB962C8B-B14F-4D97-AF65-F5344CB8AC3E}">
        <p14:creationId xmlns:p14="http://schemas.microsoft.com/office/powerpoint/2010/main" xmlns="" val="405460454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20164"/>
                                        </p:tgtEl>
                                        <p:attrNameLst>
                                          <p:attrName>style.visibility</p:attrName>
                                        </p:attrNameLst>
                                      </p:cBhvr>
                                      <p:to>
                                        <p:strVal val="visible"/>
                                      </p:to>
                                    </p:set>
                                    <p:animEffect transition="in" filter="fade">
                                      <p:cBhvr>
                                        <p:cTn id="7" dur="1000"/>
                                        <p:tgtEl>
                                          <p:spTgt spid="220164"/>
                                        </p:tgtEl>
                                      </p:cBhvr>
                                    </p:animEffect>
                                    <p:anim calcmode="lin" valueType="num">
                                      <p:cBhvr>
                                        <p:cTn id="8" dur="1000" fill="hold"/>
                                        <p:tgtEl>
                                          <p:spTgt spid="220164"/>
                                        </p:tgtEl>
                                        <p:attrNameLst>
                                          <p:attrName>ppt_w</p:attrName>
                                        </p:attrNameLst>
                                      </p:cBhvr>
                                      <p:tavLst>
                                        <p:tav tm="0" fmla="#ppt_w*sin(2.5*pi*$)">
                                          <p:val>
                                            <p:fltVal val="0"/>
                                          </p:val>
                                        </p:tav>
                                        <p:tav tm="100000">
                                          <p:val>
                                            <p:fltVal val="1"/>
                                          </p:val>
                                        </p:tav>
                                      </p:tavLst>
                                    </p:anim>
                                    <p:anim calcmode="lin" valueType="num">
                                      <p:cBhvr>
                                        <p:cTn id="9" dur="1000" fill="hold"/>
                                        <p:tgtEl>
                                          <p:spTgt spid="2201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srcRect l="12782" r="12485"/>
          <a:stretch/>
        </p:blipFill>
        <p:spPr>
          <a:xfrm>
            <a:off x="515155" y="453866"/>
            <a:ext cx="8087932" cy="5921176"/>
          </a:xfrm>
          <a:prstGeom prst="rect">
            <a:avLst/>
          </a:prstGeom>
          <a:scene3d>
            <a:camera prst="orthographicFront"/>
            <a:lightRig rig="threePt" dir="t"/>
          </a:scene3d>
          <a:sp3d>
            <a:bevelT w="152400" h="50800" prst="softRound"/>
          </a:sp3d>
        </p:spPr>
      </p:pic>
      <p:pic>
        <p:nvPicPr>
          <p:cNvPr id="8" name="7 Imagen" descr="0019.gif"/>
          <p:cNvPicPr>
            <a:picLocks noChangeAspect="1"/>
          </p:cNvPicPr>
          <p:nvPr/>
        </p:nvPicPr>
        <p:blipFill>
          <a:blip r:embed="rId3" cstate="print"/>
          <a:stretch>
            <a:fillRect/>
          </a:stretch>
        </p:blipFill>
        <p:spPr>
          <a:xfrm>
            <a:off x="4217078" y="1277717"/>
            <a:ext cx="452264" cy="1047750"/>
          </a:xfrm>
          <a:prstGeom prst="rect">
            <a:avLst/>
          </a:prstGeom>
        </p:spPr>
      </p:pic>
      <p:sp>
        <p:nvSpPr>
          <p:cNvPr id="10" name="2 Marcador de contenido"/>
          <p:cNvSpPr txBox="1">
            <a:spLocks/>
          </p:cNvSpPr>
          <p:nvPr/>
        </p:nvSpPr>
        <p:spPr>
          <a:xfrm>
            <a:off x="403003" y="386368"/>
            <a:ext cx="8532678" cy="669039"/>
          </a:xfrm>
          <a:prstGeom prst="rect">
            <a:avLst/>
          </a:prstGeom>
          <a:noFill/>
        </p:spPr>
        <p:txBody>
          <a:bodyPr/>
          <a:lstStyle/>
          <a:p>
            <a:pPr algn="ctr"/>
            <a:r>
              <a:rPr lang="es-ES_tradnl" sz="2000" b="1" u="sng" kern="0" dirty="0">
                <a:solidFill>
                  <a:srgbClr val="FFFF00"/>
                </a:solidFill>
                <a:effectLst>
                  <a:outerShdw blurRad="38100" dist="38100" dir="2700000" algn="tl">
                    <a:srgbClr val="000000">
                      <a:alpha val="43137"/>
                    </a:srgbClr>
                  </a:outerShdw>
                </a:effectLst>
              </a:rPr>
              <a:t> </a:t>
            </a:r>
            <a:r>
              <a:rPr lang="sk-SK" sz="2000" b="1" dirty="0" smtClean="0">
                <a:solidFill>
                  <a:schemeClr val="bg1"/>
                </a:solidFill>
              </a:rPr>
              <a:t>SLOVO NA DNES: </a:t>
            </a:r>
            <a:r>
              <a:rPr lang="sk-SK" sz="2000" dirty="0" smtClean="0">
                <a:solidFill>
                  <a:schemeClr val="bg1"/>
                </a:solidFill>
              </a:rPr>
              <a:t>Sk 14, 21 - 27; Ž 144; Zjv. 21, 1 - 5; Jn 13, 31 – 35.</a:t>
            </a:r>
          </a:p>
          <a:p>
            <a:pPr algn="ctr"/>
            <a:r>
              <a:rPr lang="pt-BR" sz="2000" b="1" dirty="0" smtClean="0">
                <a:solidFill>
                  <a:schemeClr val="bg1"/>
                </a:solidFill>
              </a:rPr>
              <a:t> </a:t>
            </a:r>
            <a:endParaRPr lang="sk-SK" sz="2000" dirty="0" smtClean="0">
              <a:solidFill>
                <a:schemeClr val="bg1"/>
              </a:solidFill>
            </a:endParaRPr>
          </a:p>
          <a:p>
            <a:pPr marL="342900" indent="-342900" algn="ctr" eaLnBrk="0" fontAlgn="base" hangingPunct="0">
              <a:spcBef>
                <a:spcPct val="20000"/>
              </a:spcBef>
              <a:spcAft>
                <a:spcPct val="0"/>
              </a:spcAft>
              <a:defRPr/>
            </a:pPr>
            <a:endParaRPr lang="es-PE" sz="2000" kern="0" dirty="0">
              <a:solidFill>
                <a:srgbClr val="FFFFFF"/>
              </a:solidFill>
              <a:effectLst>
                <a:outerShdw blurRad="38100" dist="38100" dir="2700000" algn="tl">
                  <a:srgbClr val="000000">
                    <a:alpha val="43137"/>
                  </a:srgbClr>
                </a:outerShdw>
              </a:effectLst>
              <a:cs typeface="Times New Roman" pitchFamily="18" charset="0"/>
            </a:endParaRPr>
          </a:p>
          <a:p>
            <a:pPr marL="342900" indent="-342900" algn="ctr" eaLnBrk="0" fontAlgn="base" hangingPunct="0">
              <a:spcBef>
                <a:spcPct val="20000"/>
              </a:spcBef>
              <a:spcAft>
                <a:spcPct val="0"/>
              </a:spcAft>
              <a:defRPr/>
            </a:pPr>
            <a:endParaRPr lang="es-PE" sz="2000" b="1" kern="0" dirty="0">
              <a:solidFill>
                <a:srgbClr val="FFFFFF"/>
              </a:solidFill>
              <a:effectLst>
                <a:outerShdw blurRad="38100" dist="38100" dir="2700000" algn="tl">
                  <a:srgbClr val="000000">
                    <a:alpha val="43137"/>
                  </a:srgbClr>
                </a:outerShdw>
              </a:effectLst>
              <a:cs typeface="Times New Roman" pitchFamily="18" charset="0"/>
            </a:endParaRPr>
          </a:p>
          <a:p>
            <a:pPr marL="342900" indent="-342900" algn="ctr" eaLnBrk="0" fontAlgn="base" hangingPunct="0">
              <a:spcBef>
                <a:spcPct val="20000"/>
              </a:spcBef>
              <a:spcAft>
                <a:spcPct val="0"/>
              </a:spcAft>
              <a:defRPr/>
            </a:pPr>
            <a:endParaRPr lang="es-PE" sz="2000" kern="0" dirty="0">
              <a:solidFill>
                <a:srgbClr val="FFFFFF"/>
              </a:solidFill>
              <a:effectLst>
                <a:outerShdw blurRad="38100" dist="38100" dir="2700000" algn="tl">
                  <a:srgbClr val="000000">
                    <a:alpha val="43137"/>
                  </a:srgbClr>
                </a:outerShdw>
              </a:effectLst>
            </a:endParaRPr>
          </a:p>
        </p:txBody>
      </p:sp>
      <p:sp>
        <p:nvSpPr>
          <p:cNvPr id="11" name="10 Rectángulo"/>
          <p:cNvSpPr/>
          <p:nvPr/>
        </p:nvSpPr>
        <p:spPr>
          <a:xfrm>
            <a:off x="6136694" y="1856609"/>
            <a:ext cx="2354999"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PE" sz="3600" b="1" dirty="0" smtClean="0">
                <a:ln w="11430"/>
                <a:solidFill>
                  <a:schemeClr val="accent1">
                    <a:lumMod val="20000"/>
                    <a:lumOff val="80000"/>
                  </a:schemeClr>
                </a:solidFill>
                <a:effectLst>
                  <a:outerShdw blurRad="50800" dist="39000" dir="5460000" algn="tl">
                    <a:srgbClr val="000000">
                      <a:alpha val="38000"/>
                    </a:srgbClr>
                  </a:outerShdw>
                </a:effectLst>
                <a:latin typeface="Adobe Gothic Std B" panose="020B0800000000000000" pitchFamily="34" charset="-128"/>
                <a:ea typeface="Adobe Gothic Std B" panose="020B0800000000000000" pitchFamily="34" charset="-128"/>
                <a:cs typeface="Times New Roman" pitchFamily="18" charset="0"/>
              </a:rPr>
              <a:t>“</a:t>
            </a:r>
            <a:r>
              <a:rPr lang="sk-SK" sz="3600" i="1" dirty="0" smtClean="0">
                <a:solidFill>
                  <a:schemeClr val="bg1"/>
                </a:solidFill>
              </a:rPr>
              <a:t>Milujte sa, ako som ja miloval Vás.</a:t>
            </a:r>
            <a:endParaRPr lang="es-ES" sz="3600" b="1" dirty="0">
              <a:ln w="11430"/>
              <a:solidFill>
                <a:schemeClr val="accent1">
                  <a:lumMod val="20000"/>
                  <a:lumOff val="80000"/>
                </a:schemeClr>
              </a:solidFill>
              <a:effectLst>
                <a:outerShdw blurRad="50800" dist="39000" dir="5460000" algn="tl">
                  <a:srgbClr val="000000">
                    <a:alpha val="38000"/>
                  </a:srgbClr>
                </a:outerShdw>
              </a:effectLst>
              <a:latin typeface="Adobe Gothic Std B" panose="020B0800000000000000" pitchFamily="34" charset="-128"/>
              <a:ea typeface="Adobe Gothic Std B" panose="020B0800000000000000" pitchFamily="34" charset="-128"/>
            </a:endParaRPr>
          </a:p>
        </p:txBody>
      </p:sp>
      <p:sp>
        <p:nvSpPr>
          <p:cNvPr id="12" name="11 CuadroTexto"/>
          <p:cNvSpPr txBox="1"/>
          <p:nvPr/>
        </p:nvSpPr>
        <p:spPr>
          <a:xfrm>
            <a:off x="590171" y="5017169"/>
            <a:ext cx="8180849" cy="1015663"/>
          </a:xfrm>
          <a:prstGeom prst="rect">
            <a:avLst/>
          </a:prstGeom>
          <a:noFill/>
        </p:spPr>
        <p:txBody>
          <a:bodyPr wrap="square" rtlCol="0">
            <a:spAutoFit/>
          </a:bodyPr>
          <a:lstStyle/>
          <a:p>
            <a:pPr algn="ctr"/>
            <a:r>
              <a:rPr lang="sk-SK" sz="2000" b="1" dirty="0" smtClean="0">
                <a:solidFill>
                  <a:schemeClr val="bg1"/>
                </a:solidFill>
              </a:rPr>
              <a:t>Pomôcky: </a:t>
            </a:r>
            <a:r>
              <a:rPr lang="sk-SK" sz="2000" dirty="0" smtClean="0">
                <a:solidFill>
                  <a:schemeClr val="bg1"/>
                </a:solidFill>
              </a:rPr>
              <a:t>Paškál uprostred malých sviečok, ktoré sú rozložené vo forme srdca. </a:t>
            </a:r>
            <a:r>
              <a:rPr lang="sk-SK" sz="2000" b="1" dirty="0" smtClean="0">
                <a:solidFill>
                  <a:schemeClr val="bg1"/>
                </a:solidFill>
              </a:rPr>
              <a:t> </a:t>
            </a:r>
            <a:r>
              <a:rPr lang="sk-SK" sz="2000" dirty="0" smtClean="0">
                <a:solidFill>
                  <a:schemeClr val="bg1"/>
                </a:solidFill>
              </a:rPr>
              <a:t>Napísaná veta: </a:t>
            </a:r>
            <a:r>
              <a:rPr lang="sk-SK" sz="2000" i="1" dirty="0" smtClean="0">
                <a:solidFill>
                  <a:schemeClr val="bg1"/>
                </a:solidFill>
              </a:rPr>
              <a:t>Milujte sa, ako som ja miloval Vás.</a:t>
            </a:r>
            <a:endParaRPr lang="sk-SK" sz="2000" dirty="0" smtClean="0">
              <a:solidFill>
                <a:schemeClr val="bg1"/>
              </a:solidFill>
            </a:endParaRPr>
          </a:p>
          <a:p>
            <a:pPr algn="ctr"/>
            <a:r>
              <a:rPr lang="sk-SK" sz="2000" b="1" dirty="0" smtClean="0">
                <a:solidFill>
                  <a:schemeClr val="bg1"/>
                </a:solidFill>
              </a:rPr>
              <a:t>Vhodná pieseň</a:t>
            </a:r>
            <a:r>
              <a:rPr lang="sk-SK" sz="2000" dirty="0" smtClean="0">
                <a:solidFill>
                  <a:schemeClr val="bg1"/>
                </a:solidFill>
              </a:rPr>
              <a:t> </a:t>
            </a:r>
          </a:p>
        </p:txBody>
      </p:sp>
      <p:pic>
        <p:nvPicPr>
          <p:cNvPr id="9" name="Picture 3" descr="http://www.freewebs.com/sanbenito/photos/La-Parroquia/image_021.jpg"/>
          <p:cNvPicPr>
            <a:picLocks noChangeAspect="1" noChangeArrowheads="1"/>
          </p:cNvPicPr>
          <p:nvPr/>
        </p:nvPicPr>
        <p:blipFill>
          <a:blip r:embed="rId4" cstate="print"/>
          <a:srcRect l="40424" t="11698" r="40925"/>
          <a:stretch>
            <a:fillRect/>
          </a:stretch>
        </p:blipFill>
        <p:spPr bwMode="auto">
          <a:xfrm>
            <a:off x="4141306" y="1769195"/>
            <a:ext cx="648464" cy="27770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6943248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7304" y="488037"/>
            <a:ext cx="8109402" cy="5886259"/>
          </a:xfrm>
          <a:prstGeom prst="rect">
            <a:avLst/>
          </a:prstGeom>
          <a:scene3d>
            <a:camera prst="orthographicFront"/>
            <a:lightRig rig="threePt" dir="t"/>
          </a:scene3d>
          <a:sp3d>
            <a:bevelT prst="convex"/>
          </a:sp3d>
        </p:spPr>
      </p:pic>
      <p:sp>
        <p:nvSpPr>
          <p:cNvPr id="7" name="WordArt 3"/>
          <p:cNvSpPr>
            <a:spLocks noChangeArrowheads="1" noChangeShapeType="1" noTextEdit="1"/>
          </p:cNvSpPr>
          <p:nvPr/>
        </p:nvSpPr>
        <p:spPr bwMode="auto">
          <a:xfrm>
            <a:off x="2315296" y="3201355"/>
            <a:ext cx="1838234" cy="459621"/>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sk-SK"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Prečo?</a:t>
            </a:r>
            <a:endParaRPr lang="es-PE" sz="1600" b="1" kern="10" dirty="0">
              <a:ln w="9525">
                <a:solidFill>
                  <a:srgbClr val="FFFFFF"/>
                </a:solidFill>
                <a:round/>
                <a:headEnd/>
                <a:tailEnd/>
              </a:ln>
              <a:solidFill>
                <a:srgbClr val="C00000"/>
              </a:solidFill>
              <a:effectLst>
                <a:outerShdw dist="53882" dir="2700000" algn="ctr" rotWithShape="0">
                  <a:srgbClr val="FFFFFF"/>
                </a:outerShdw>
              </a:effectLst>
              <a:latin typeface="Arial Black"/>
              <a:cs typeface="Times New Roman" pitchFamily="18" charset="0"/>
            </a:endParaRPr>
          </a:p>
        </p:txBody>
      </p:sp>
      <p:sp>
        <p:nvSpPr>
          <p:cNvPr id="6" name="WordArt 13"/>
          <p:cNvSpPr>
            <a:spLocks noChangeArrowheads="1" noChangeShapeType="1" noTextEdit="1"/>
          </p:cNvSpPr>
          <p:nvPr/>
        </p:nvSpPr>
        <p:spPr bwMode="auto">
          <a:xfrm>
            <a:off x="993764" y="584242"/>
            <a:ext cx="5182152" cy="1113018"/>
          </a:xfrm>
          <a:prstGeom prst="rect">
            <a:avLst/>
          </a:prstGeom>
        </p:spPr>
        <p:txBody>
          <a:bodyPr wrap="none" fromWordArt="1"/>
          <a:lstStyle/>
          <a:p>
            <a:pPr lvl="0" algn="ct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Dnes môžeme byť poznaní ako Ježišovi učeníci,</a:t>
            </a:r>
          </a:p>
          <a:p>
            <a:pPr lvl="0" algn="ct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kvôli láske, ktorú máme medzi sebou? </a:t>
            </a:r>
            <a:endParaRPr lang="sk-SK"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82736319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1327" y="449486"/>
            <a:ext cx="8147518" cy="5931841"/>
          </a:xfrm>
          <a:prstGeom prst="rect">
            <a:avLst/>
          </a:prstGeom>
        </p:spPr>
      </p:pic>
      <p:sp>
        <p:nvSpPr>
          <p:cNvPr id="7" name="2 Marcador de contenido"/>
          <p:cNvSpPr>
            <a:spLocks noGrp="1"/>
          </p:cNvSpPr>
          <p:nvPr>
            <p:ph idx="1"/>
          </p:nvPr>
        </p:nvSpPr>
        <p:spPr>
          <a:xfrm>
            <a:off x="481327" y="351066"/>
            <a:ext cx="4245219" cy="1162048"/>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sk-SK" sz="2000" b="1" i="1" dirty="0" smtClean="0">
                <a:ln w="50800"/>
                <a:solidFill>
                  <a:schemeClr val="bg1">
                    <a:shade val="50000"/>
                  </a:schemeClr>
                </a:solidFill>
              </a:rPr>
              <a:t>Po krátkej osobnej meditácii, sa v jednoduchosti podelím o moju úvahu, to čo MNE text hovorí vzhľadom na moju osobu a  moju situáciu.</a:t>
            </a:r>
            <a:endParaRPr lang="sk-SK" sz="2000" b="1" dirty="0">
              <a:ln w="50800"/>
              <a:solidFill>
                <a:schemeClr val="bg1">
                  <a:shade val="50000"/>
                </a:schemeClr>
              </a:solidFill>
            </a:endParaRPr>
          </a:p>
        </p:txBody>
      </p:sp>
    </p:spTree>
    <p:extLst>
      <p:ext uri="{BB962C8B-B14F-4D97-AF65-F5344CB8AC3E}">
        <p14:creationId xmlns:p14="http://schemas.microsoft.com/office/powerpoint/2010/main" xmlns="" val="116751770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7">
                                            <p:txEl>
                                              <p:pRg st="0" end="0"/>
                                            </p:txEl>
                                          </p:spTgt>
                                        </p:tgtEl>
                                      </p:cBhvr>
                                    </p:animEffect>
                                    <p:set>
                                      <p:cBhvr>
                                        <p:cTn id="19"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2245" y="457178"/>
            <a:ext cx="8102357" cy="5904985"/>
          </a:xfrm>
          <a:prstGeom prst="rect">
            <a:avLst/>
          </a:prstGeom>
          <a:scene3d>
            <a:camera prst="orthographicFront"/>
            <a:lightRig rig="threePt" dir="t"/>
          </a:scene3d>
          <a:sp3d>
            <a:bevelT prst="convex"/>
          </a:sp3d>
        </p:spPr>
      </p:pic>
      <p:grpSp>
        <p:nvGrpSpPr>
          <p:cNvPr id="24577" name="Group 1"/>
          <p:cNvGrpSpPr>
            <a:grpSpLocks/>
          </p:cNvGrpSpPr>
          <p:nvPr/>
        </p:nvGrpSpPr>
        <p:grpSpPr bwMode="auto">
          <a:xfrm>
            <a:off x="1200503" y="457178"/>
            <a:ext cx="7095162" cy="342900"/>
            <a:chOff x="1238" y="5634"/>
            <a:chExt cx="6660" cy="540"/>
          </a:xfrm>
        </p:grpSpPr>
        <p:sp>
          <p:nvSpPr>
            <p:cNvPr id="24578" name="Text Box 2"/>
            <p:cNvSpPr txBox="1">
              <a:spLocks noChangeArrowheads="1"/>
            </p:cNvSpPr>
            <p:nvPr/>
          </p:nvSpPr>
          <p:spPr bwMode="auto">
            <a:xfrm>
              <a:off x="1238" y="5634"/>
              <a:ext cx="1620" cy="54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PE" sz="1600" b="1" dirty="0">
                  <a:solidFill>
                    <a:srgbClr val="FFFFFF"/>
                  </a:solidFill>
                  <a:effectLst>
                    <a:outerShdw blurRad="38100" dist="38100" dir="2700000" algn="tl">
                      <a:srgbClr val="000000">
                        <a:alpha val="43137"/>
                      </a:srgbClr>
                    </a:outerShdw>
                  </a:effectLst>
                  <a:latin typeface="Verdana" pitchFamily="34" charset="0"/>
                  <a:cs typeface="Arial" pitchFamily="34" charset="0"/>
                </a:rPr>
                <a:t>III. ORATIO</a:t>
              </a:r>
              <a:endParaRPr lang="es-PE" sz="1600" dirty="0">
                <a:solidFill>
                  <a:srgbClr val="000000"/>
                </a:solidFill>
                <a:effectLst>
                  <a:outerShdw blurRad="38100" dist="38100" dir="2700000" algn="tl">
                    <a:srgbClr val="000000">
                      <a:alpha val="43137"/>
                    </a:srgbClr>
                  </a:outerShdw>
                </a:effectLst>
                <a:cs typeface="Arial" pitchFamily="34" charset="0"/>
              </a:endParaRPr>
            </a:p>
          </p:txBody>
        </p:sp>
        <p:sp>
          <p:nvSpPr>
            <p:cNvPr id="24579" name="Text Box 3"/>
            <p:cNvSpPr txBox="1">
              <a:spLocks noChangeArrowheads="1"/>
            </p:cNvSpPr>
            <p:nvPr/>
          </p:nvSpPr>
          <p:spPr bwMode="auto">
            <a:xfrm>
              <a:off x="2858" y="5634"/>
              <a:ext cx="5040" cy="540"/>
            </a:xfrm>
            <a:prstGeom prst="rect">
              <a:avLst/>
            </a:prstGeom>
            <a:solidFill>
              <a:srgbClr val="FFFFFF"/>
            </a:solidFill>
            <a:ln w="9525">
              <a:solidFill>
                <a:srgbClr val="000000"/>
              </a:solidFill>
              <a:miter lim="800000"/>
              <a:headEnd/>
              <a:tailEnd/>
            </a:ln>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r>
                <a:rPr lang="es-ES_tradnl" sz="1600" b="1" dirty="0" smtClean="0"/>
                <a:t>Ako odpoviem Pánovi motivovaný jeho Slovom?</a:t>
              </a:r>
              <a:endParaRPr lang="sk-SK" sz="1600" dirty="0" smtClean="0"/>
            </a:p>
            <a:p>
              <a:pPr algn="ctr" fontAlgn="base">
                <a:spcBef>
                  <a:spcPct val="0"/>
                </a:spcBef>
                <a:spcAft>
                  <a:spcPct val="0"/>
                </a:spcAft>
              </a:pPr>
              <a:endParaRPr lang="es-PE" sz="1600" dirty="0">
                <a:solidFill>
                  <a:srgbClr val="000000"/>
                </a:solidFill>
                <a:cs typeface="Arial" pitchFamily="34" charset="0"/>
              </a:endParaRPr>
            </a:p>
          </p:txBody>
        </p:sp>
      </p:grpSp>
      <p:sp>
        <p:nvSpPr>
          <p:cNvPr id="4103" name="Rectangle 7"/>
          <p:cNvSpPr>
            <a:spLocks noChangeArrowheads="1"/>
          </p:cNvSpPr>
          <p:nvPr/>
        </p:nvSpPr>
        <p:spPr bwMode="auto">
          <a:xfrm>
            <a:off x="2298033" y="2719137"/>
            <a:ext cx="6227780" cy="3046988"/>
          </a:xfrm>
          <a:prstGeom prst="rect">
            <a:avLst/>
          </a:prstGeom>
          <a:noFill/>
          <a:ln w="9525">
            <a:noFill/>
            <a:miter lim="800000"/>
            <a:headEnd/>
            <a:tailEnd/>
          </a:ln>
        </p:spPr>
        <p:txBody>
          <a:bodyPr wrap="square" anchor="ctr">
            <a:spAutoFit/>
          </a:bodyPr>
          <a:lstStyle/>
          <a:p>
            <a:pPr algn="ctr"/>
            <a:r>
              <a:rPr lang="sk-SK" sz="2400" b="1" i="1" dirty="0" smtClean="0"/>
              <a:t>Povzbudenie: </a:t>
            </a:r>
            <a:r>
              <a:rPr lang="sk-SK" sz="2400" i="1" dirty="0" smtClean="0"/>
              <a:t>Jediným pravidlom života je láska, ktorú Ježiš nám dal za príklad. Napriek tomu zo skúsenosti vieme, že to nie je ľahké udržať si ju dennodenne. Láska, ktorá sa dáva, ktorá sa rodí v zdanlivej každodenností. Kvôli tomu prichádzame k Nemu a prosíme ho, aby nás sprevádzal a ukázal nám cestu.</a:t>
            </a:r>
            <a:r>
              <a:rPr lang="sk-SK" sz="2400" b="1" i="1" dirty="0" smtClean="0"/>
              <a:t>   </a:t>
            </a:r>
            <a:endParaRPr lang="sk-SK" sz="2400" dirty="0"/>
          </a:p>
        </p:txBody>
      </p:sp>
    </p:spTree>
    <p:extLst>
      <p:ext uri="{BB962C8B-B14F-4D97-AF65-F5344CB8AC3E}">
        <p14:creationId xmlns:p14="http://schemas.microsoft.com/office/powerpoint/2010/main" xmlns="" val="14804765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right)">
                                      <p:cBhvr>
                                        <p:cTn id="7" dur="5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3480" y="463640"/>
            <a:ext cx="8115366" cy="5924281"/>
          </a:xfrm>
          <a:prstGeom prst="rect">
            <a:avLst/>
          </a:prstGeom>
          <a:scene3d>
            <a:camera prst="orthographicFront"/>
            <a:lightRig rig="threePt" dir="t"/>
          </a:scene3d>
          <a:sp3d>
            <a:bevelT prst="convex"/>
          </a:sp3d>
        </p:spPr>
      </p:pic>
      <p:sp>
        <p:nvSpPr>
          <p:cNvPr id="6" name="5 Rectángulo"/>
          <p:cNvSpPr/>
          <p:nvPr/>
        </p:nvSpPr>
        <p:spPr>
          <a:xfrm>
            <a:off x="661737" y="5113422"/>
            <a:ext cx="7830650" cy="1015663"/>
          </a:xfrm>
          <a:prstGeom prst="rect">
            <a:avLst/>
          </a:prstGeom>
        </p:spPr>
        <p:txBody>
          <a:bodyPr wrap="square">
            <a:spAutoFit/>
          </a:bodyPr>
          <a:lstStyle/>
          <a:p>
            <a:pPr lvl="0" algn="ctr"/>
            <a:r>
              <a:rPr lang="sk-SK"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 krátkej osobnej modlitbe, sa môžeme nahlas podeliť zo svojou modlitbou. Taktiež sa môže recitovať </a:t>
            </a:r>
            <a:r>
              <a:rPr lang="sk-SK"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responzóriový</a:t>
            </a:r>
            <a:r>
              <a:rPr lang="sk-SK"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žalm na túto nedeľu (Ž </a:t>
            </a:r>
            <a:r>
              <a:rPr lang="sk-SK"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144).</a:t>
            </a:r>
            <a:endParaRPr lang="sk-SK"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57684307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j1Iac0YgMA4/UTUjU_Xd2BI/AAAAAAAAgYk/xxgtEMCkp4U/s1600/COMPASIVO+JESU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03" t="1751" r="586" b="1196"/>
          <a:stretch/>
        </p:blipFill>
        <p:spPr bwMode="auto">
          <a:xfrm>
            <a:off x="539552" y="463638"/>
            <a:ext cx="8075055" cy="5911403"/>
          </a:xfrm>
          <a:prstGeom prst="rect">
            <a:avLst/>
          </a:prstGeom>
          <a:noFill/>
          <a:scene3d>
            <a:camera prst="orthographicFront"/>
            <a:lightRig rig="threePt" dir="t"/>
          </a:scene3d>
          <a:sp3d>
            <a:bevelT prst="convex"/>
          </a:sp3d>
          <a:extLst>
            <a:ext uri="{909E8E84-426E-40DD-AFC4-6F175D3DCCD1}">
              <a14:hiddenFill xmlns:a14="http://schemas.microsoft.com/office/drawing/2010/main" xmlns="">
                <a:solidFill>
                  <a:srgbClr val="FFFFFF"/>
                </a:solidFill>
              </a14:hiddenFill>
            </a:ext>
          </a:extLst>
        </p:spPr>
      </p:pic>
      <p:sp>
        <p:nvSpPr>
          <p:cNvPr id="3075" name="Text Box 3"/>
          <p:cNvSpPr txBox="1">
            <a:spLocks noChangeArrowheads="1"/>
          </p:cNvSpPr>
          <p:nvPr/>
        </p:nvSpPr>
        <p:spPr bwMode="auto">
          <a:xfrm>
            <a:off x="3913590" y="294338"/>
            <a:ext cx="1734770" cy="58477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fontAlgn="base">
              <a:spcBef>
                <a:spcPct val="0"/>
              </a:spcBef>
              <a:spcAft>
                <a:spcPct val="0"/>
              </a:spcAft>
              <a:defRPr/>
            </a:pPr>
            <a:r>
              <a:rPr lang="sk-SK" sz="3200" b="1" dirty="0" smtClean="0">
                <a:solidFill>
                  <a:srgbClr val="FFFFFF"/>
                </a:solidFill>
                <a:latin typeface="Times New Roman" pitchFamily="18" charset="0"/>
                <a:cs typeface="Times New Roman" pitchFamily="18" charset="0"/>
              </a:rPr>
              <a:t>Žalm145</a:t>
            </a:r>
            <a:endParaRPr lang="ca-ES" sz="3200" b="1" dirty="0">
              <a:solidFill>
                <a:srgbClr val="FFFFFF"/>
              </a:solidFill>
              <a:latin typeface="Times New Roman" pitchFamily="18" charset="0"/>
              <a:cs typeface="Times New Roman" pitchFamily="18" charset="0"/>
            </a:endParaRPr>
          </a:p>
        </p:txBody>
      </p:sp>
      <p:sp>
        <p:nvSpPr>
          <p:cNvPr id="6" name="Rectangle 4"/>
          <p:cNvSpPr>
            <a:spLocks noChangeArrowheads="1"/>
          </p:cNvSpPr>
          <p:nvPr/>
        </p:nvSpPr>
        <p:spPr bwMode="auto">
          <a:xfrm>
            <a:off x="539552" y="5498068"/>
            <a:ext cx="7959650" cy="52322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endParaRPr lang="ca-ES" sz="2800" b="1" dirty="0">
              <a:solidFill>
                <a:srgbClr val="FFFFFF"/>
              </a:solidFill>
              <a:effectLst>
                <a:glow rad="101600">
                  <a:srgbClr val="DAEDEF">
                    <a:lumMod val="10000"/>
                    <a:alpha val="60000"/>
                  </a:srgbClr>
                </a:glow>
              </a:effectLst>
              <a:latin typeface="Times New Roman" pitchFamily="18" charset="0"/>
              <a:cs typeface="Times New Roman" pitchFamily="18" charset="0"/>
            </a:endParaRPr>
          </a:p>
        </p:txBody>
      </p:sp>
      <p:sp>
        <p:nvSpPr>
          <p:cNvPr id="7" name="Text Box 1027"/>
          <p:cNvSpPr txBox="1">
            <a:spLocks noChangeArrowheads="1"/>
          </p:cNvSpPr>
          <p:nvPr/>
        </p:nvSpPr>
        <p:spPr bwMode="auto">
          <a:xfrm>
            <a:off x="539552" y="1048413"/>
            <a:ext cx="4882454" cy="523220"/>
          </a:xfrm>
          <a:prstGeom prst="rect">
            <a:avLst/>
          </a:prstGeom>
          <a:noFill/>
          <a:ln w="9525">
            <a:noFill/>
            <a:miter lim="800000"/>
            <a:headEnd/>
            <a:tailEnd/>
          </a:ln>
          <a:effectLst>
            <a:outerShdw dist="35921" dir="2700000" algn="ctr" rotWithShape="0">
              <a:srgbClr val="13FF0F"/>
            </a:outerShdw>
          </a:effectLst>
        </p:spPr>
        <p:txBody>
          <a:bodyPr wrap="square">
            <a:spAutoFit/>
          </a:bodyPr>
          <a:lstStyle/>
          <a:p>
            <a:pPr algn="just" fontAlgn="base">
              <a:spcBef>
                <a:spcPct val="0"/>
              </a:spcBef>
              <a:spcAft>
                <a:spcPct val="0"/>
              </a:spcAft>
              <a:defRPr/>
            </a:pPr>
            <a:r>
              <a:rPr lang="es-PE" sz="2800" i="1" dirty="0">
                <a:solidFill>
                  <a:srgbClr val="000000"/>
                </a:solidFill>
                <a:latin typeface="Times New Roman" pitchFamily="18" charset="0"/>
              </a:rPr>
              <a:t>  </a:t>
            </a:r>
            <a:endParaRPr lang="ca-ES" sz="2800" i="1" dirty="0">
              <a:solidFill>
                <a:srgbClr val="000000"/>
              </a:solidFill>
              <a:latin typeface="Times New Roman" pitchFamily="18" charset="0"/>
            </a:endParaRPr>
          </a:p>
        </p:txBody>
      </p:sp>
      <p:sp>
        <p:nvSpPr>
          <p:cNvPr id="8" name="Text Box 1027"/>
          <p:cNvSpPr txBox="1">
            <a:spLocks noChangeArrowheads="1"/>
          </p:cNvSpPr>
          <p:nvPr/>
        </p:nvSpPr>
        <p:spPr bwMode="auto">
          <a:xfrm>
            <a:off x="694778" y="5674945"/>
            <a:ext cx="7764601" cy="523220"/>
          </a:xfrm>
          <a:prstGeom prst="rect">
            <a:avLst/>
          </a:prstGeom>
          <a:solidFill>
            <a:srgbClr val="C00000"/>
          </a:solidFill>
          <a:ln w="9525">
            <a:noFill/>
            <a:miter lim="800000"/>
            <a:headEnd/>
            <a:tailEnd/>
          </a:ln>
          <a:effectLst>
            <a:outerShdw dist="35921" dir="2700000" algn="ctr" rotWithShape="0">
              <a:srgbClr val="13FF0F"/>
            </a:outerShdw>
          </a:effectLst>
          <a:scene3d>
            <a:camera prst="orthographicFront"/>
            <a:lightRig rig="threePt" dir="t"/>
          </a:scene3d>
          <a:sp3d>
            <a:bevelT prst="slope"/>
          </a:sp3d>
        </p:spPr>
        <p:txBody>
          <a:bodyPr wrap="square">
            <a:spAutoFit/>
          </a:bodyPr>
          <a:lstStyle/>
          <a:p>
            <a:pPr algn="ctr" fontAlgn="base">
              <a:spcBef>
                <a:spcPct val="0"/>
              </a:spcBef>
              <a:spcAft>
                <a:spcPct val="0"/>
              </a:spcAft>
              <a:defRPr/>
            </a:pPr>
            <a:r>
              <a:rPr lang="sk-SK" sz="2800" dirty="0" smtClean="0"/>
              <a:t>R:</a:t>
            </a:r>
            <a:r>
              <a:rPr lang="sk-SK" sz="2800" dirty="0" smtClean="0"/>
              <a:t> Oslavovať ťa chcem naveky, Bože, môj kráľ.</a:t>
            </a:r>
            <a:endParaRPr lang="ca-ES" sz="2800" b="1" i="1" dirty="0">
              <a:solidFill>
                <a:srgbClr val="FFFFFF"/>
              </a:solidFill>
              <a:effectLst>
                <a:outerShdw blurRad="38100" dist="38100" dir="2700000" algn="tl">
                  <a:srgbClr val="000000">
                    <a:alpha val="43137"/>
                  </a:srgbClr>
                </a:outerShdw>
              </a:effectLst>
              <a:latin typeface="Times New Roman" pitchFamily="18" charset="0"/>
            </a:endParaRPr>
          </a:p>
        </p:txBody>
      </p:sp>
      <p:sp>
        <p:nvSpPr>
          <p:cNvPr id="9" name="Rectangle 4"/>
          <p:cNvSpPr>
            <a:spLocks noChangeArrowheads="1"/>
          </p:cNvSpPr>
          <p:nvPr/>
        </p:nvSpPr>
        <p:spPr bwMode="auto">
          <a:xfrm>
            <a:off x="1016750" y="1055990"/>
            <a:ext cx="3740444" cy="3046988"/>
          </a:xfrm>
          <a:prstGeom prst="rect">
            <a:avLst/>
          </a:prstGeom>
          <a:noFill/>
          <a:ln w="9525">
            <a:noFill/>
            <a:miter lim="800000"/>
            <a:headEnd/>
            <a:tailEnd/>
          </a:ln>
          <a:effectLst/>
          <a:scene3d>
            <a:camera prst="orthographicFront"/>
            <a:lightRig rig="threePt" dir="t"/>
          </a:scene3d>
          <a:sp3d>
            <a:bevelT w="139700" h="139700" prst="divot"/>
          </a:sp3d>
        </p:spPr>
        <p:txBody>
          <a:bodyPr wrap="square">
            <a:spAutoFit/>
          </a:bodyPr>
          <a:lstStyle/>
          <a:p>
            <a:pPr algn="ctr" fontAlgn="base">
              <a:spcBef>
                <a:spcPct val="0"/>
              </a:spcBef>
              <a:spcAft>
                <a:spcPct val="0"/>
              </a:spcAft>
              <a:defRPr/>
            </a:pP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Milostivý a milosrdný je Pán, *</a:t>
            </a:r>
            <a:b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zhovievavý a veľmi láskavý.</a:t>
            </a:r>
            <a:b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Dobrý je Pán ku každému *</a:t>
            </a:r>
            <a:b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milostivý ku všetkým svojim stvoreniam. R.</a:t>
            </a:r>
            <a:endParaRPr lang="ca-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anose="02040604050505020304" pitchFamily="18" charset="0"/>
              <a:cs typeface="Times New Roman" pitchFamily="18" charset="0"/>
            </a:endParaRPr>
          </a:p>
        </p:txBody>
      </p:sp>
    </p:spTree>
    <p:extLst>
      <p:ext uri="{BB962C8B-B14F-4D97-AF65-F5344CB8AC3E}">
        <p14:creationId xmlns:p14="http://schemas.microsoft.com/office/powerpoint/2010/main" xmlns="" val="1344625309"/>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3*#ppt_w"/>
                                          </p:val>
                                        </p:tav>
                                        <p:tav tm="100000">
                                          <p:val>
                                            <p:strVal val="#ppt_w"/>
                                          </p:val>
                                        </p:tav>
                                      </p:tavLst>
                                    </p:anim>
                                    <p:anim calcmode="lin" valueType="num">
                                      <p:cBhvr>
                                        <p:cTn id="8" dur="250" fill="hold"/>
                                        <p:tgtEl>
                                          <p:spTgt spid="9"/>
                                        </p:tgtEl>
                                        <p:attrNameLst>
                                          <p:attrName>ppt_h</p:attrName>
                                        </p:attrNameLst>
                                      </p:cBhvr>
                                      <p:tavLst>
                                        <p:tav tm="0">
                                          <p:val>
                                            <p:strVal val="4/3*#ppt_h"/>
                                          </p:val>
                                        </p:tav>
                                        <p:tav tm="100000">
                                          <p:val>
                                            <p:strVal val="#ppt_h"/>
                                          </p:val>
                                        </p:tav>
                                      </p:tavLst>
                                    </p:anim>
                                  </p:childTnLst>
                                </p:cTn>
                              </p:par>
                            </p:childTnLst>
                          </p:cTn>
                        </p:par>
                        <p:par>
                          <p:cTn id="9" fill="hold">
                            <p:stCondLst>
                              <p:cond delay="6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strVal val="4/3*#ppt_w"/>
                                          </p:val>
                                        </p:tav>
                                        <p:tav tm="100000">
                                          <p:val>
                                            <p:strVal val="#ppt_w"/>
                                          </p:val>
                                        </p:tav>
                                      </p:tavLst>
                                    </p:anim>
                                    <p:anim calcmode="lin" valueType="num">
                                      <p:cBhvr>
                                        <p:cTn id="13"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alabradediosdiaria.files.wordpress.com/2013/02/jesusperdona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25001"/>
            <a:ext cx="8064896" cy="5988678"/>
          </a:xfrm>
          <a:prstGeom prst="rect">
            <a:avLst/>
          </a:prstGeom>
          <a:noFill/>
          <a:scene3d>
            <a:camera prst="orthographicFront"/>
            <a:lightRig rig="threePt" dir="t"/>
          </a:scene3d>
          <a:sp3d>
            <a:bevelT prst="slope"/>
          </a:sp3d>
          <a:extLst>
            <a:ext uri="{909E8E84-426E-40DD-AFC4-6F175D3DCCD1}">
              <a14:hiddenFill xmlns:a14="http://schemas.microsoft.com/office/drawing/2010/main" xmlns="">
                <a:solidFill>
                  <a:srgbClr val="FFFFFF"/>
                </a:solidFill>
              </a14:hiddenFill>
            </a:ext>
          </a:extLst>
        </p:spPr>
      </p:pic>
      <p:sp>
        <p:nvSpPr>
          <p:cNvPr id="4100" name="Rectangle 4"/>
          <p:cNvSpPr>
            <a:spLocks noChangeArrowheads="1"/>
          </p:cNvSpPr>
          <p:nvPr/>
        </p:nvSpPr>
        <p:spPr bwMode="auto">
          <a:xfrm>
            <a:off x="539552" y="299443"/>
            <a:ext cx="5163416" cy="2677656"/>
          </a:xfrm>
          <a:prstGeom prst="rect">
            <a:avLst/>
          </a:prstGeom>
          <a:noFill/>
          <a:ln w="9525">
            <a:noFill/>
            <a:miter lim="800000"/>
            <a:headEnd/>
            <a:tailEnd/>
          </a:ln>
          <a:effectLst/>
          <a:scene3d>
            <a:camera prst="orthographicFront"/>
            <a:lightRig rig="threePt" dir="t"/>
          </a:scene3d>
          <a:sp3d>
            <a:bevelT w="139700" h="139700" prst="divot"/>
          </a:sp3d>
        </p:spPr>
        <p:txBody>
          <a:bodyPr wrap="square">
            <a:spAutoFit/>
          </a:bodyPr>
          <a:lstStyle/>
          <a:p>
            <a:pPr algn="ctr" fontAlgn="base">
              <a:spcBef>
                <a:spcPct val="0"/>
              </a:spcBef>
              <a:spcAft>
                <a:spcPct val="0"/>
              </a:spcAft>
              <a:defRPr/>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Nech ťa oslavujú, Pane, všetky tvoje diela *</a:t>
            </a:r>
            <a:b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tvoji svätí nech ťa velebia.</a:t>
            </a:r>
            <a:b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Nech rozprávajú o sláve tvojho kráľovstva *</a:t>
            </a:r>
            <a:b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o tvojej moci nech hovoria; R.</a:t>
            </a:r>
            <a:endParaRPr lang="ca-E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anose="02040604050505020304" pitchFamily="18" charset="0"/>
              <a:cs typeface="Times New Roman" pitchFamily="18" charset="0"/>
            </a:endParaRPr>
          </a:p>
        </p:txBody>
      </p:sp>
      <p:sp>
        <p:nvSpPr>
          <p:cNvPr id="6" name="Text Box 1027"/>
          <p:cNvSpPr txBox="1">
            <a:spLocks noChangeArrowheads="1"/>
          </p:cNvSpPr>
          <p:nvPr/>
        </p:nvSpPr>
        <p:spPr bwMode="auto">
          <a:xfrm>
            <a:off x="689699" y="5655011"/>
            <a:ext cx="7764601" cy="523220"/>
          </a:xfrm>
          <a:prstGeom prst="rect">
            <a:avLst/>
          </a:prstGeom>
          <a:solidFill>
            <a:srgbClr val="C00000"/>
          </a:solidFill>
          <a:ln w="9525">
            <a:noFill/>
            <a:miter lim="800000"/>
            <a:headEnd/>
            <a:tailEnd/>
          </a:ln>
          <a:effectLst>
            <a:outerShdw dist="35921" dir="2700000" algn="ctr" rotWithShape="0">
              <a:srgbClr val="13FF0F"/>
            </a:outerShdw>
          </a:effectLst>
          <a:scene3d>
            <a:camera prst="orthographicFront"/>
            <a:lightRig rig="threePt" dir="t"/>
          </a:scene3d>
          <a:sp3d>
            <a:bevelT prst="slope"/>
          </a:sp3d>
        </p:spPr>
        <p:txBody>
          <a:bodyPr wrap="square">
            <a:spAutoFit/>
          </a:bodyPr>
          <a:lstStyle/>
          <a:p>
            <a:pPr algn="ctr" fontAlgn="base">
              <a:spcBef>
                <a:spcPct val="0"/>
              </a:spcBef>
              <a:spcAft>
                <a:spcPct val="0"/>
              </a:spcAft>
              <a:defRPr/>
            </a:pPr>
            <a:r>
              <a:rPr lang="sk-SK" sz="2800" dirty="0" smtClean="0"/>
              <a:t>R: Oslavovať ťa chcem naveky, Bože, môj kráľ.</a:t>
            </a:r>
            <a:endParaRPr lang="ca-ES" sz="2800" b="1" i="1" dirty="0">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xmlns="" val="117199092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100"/>
                                        </p:tgtEl>
                                        <p:attrNameLst>
                                          <p:attrName>style.visibility</p:attrName>
                                        </p:attrNameLst>
                                      </p:cBhvr>
                                      <p:to>
                                        <p:strVal val="visible"/>
                                      </p:to>
                                    </p:set>
                                    <p:anim calcmode="lin" valueType="num">
                                      <p:cBhvr>
                                        <p:cTn id="7" dur="250" fill="hold"/>
                                        <p:tgtEl>
                                          <p:spTgt spid="4100"/>
                                        </p:tgtEl>
                                        <p:attrNameLst>
                                          <p:attrName>ppt_w</p:attrName>
                                        </p:attrNameLst>
                                      </p:cBhvr>
                                      <p:tavLst>
                                        <p:tav tm="0">
                                          <p:val>
                                            <p:strVal val="4/3*#ppt_w"/>
                                          </p:val>
                                        </p:tav>
                                        <p:tav tm="100000">
                                          <p:val>
                                            <p:strVal val="#ppt_w"/>
                                          </p:val>
                                        </p:tav>
                                      </p:tavLst>
                                    </p:anim>
                                    <p:anim calcmode="lin" valueType="num">
                                      <p:cBhvr>
                                        <p:cTn id="8" dur="250" fill="hold"/>
                                        <p:tgtEl>
                                          <p:spTgt spid="4100"/>
                                        </p:tgtEl>
                                        <p:attrNameLst>
                                          <p:attrName>ppt_h</p:attrName>
                                        </p:attrNameLst>
                                      </p:cBhvr>
                                      <p:tavLst>
                                        <p:tav tm="0">
                                          <p:val>
                                            <p:strVal val="4/3*#ppt_h"/>
                                          </p:val>
                                        </p:tav>
                                        <p:tav tm="100000">
                                          <p:val>
                                            <p:strVal val="#ppt_h"/>
                                          </p:val>
                                        </p:tav>
                                      </p:tavLst>
                                    </p:anim>
                                  </p:childTnLst>
                                </p:cTn>
                              </p:par>
                            </p:childTnLst>
                          </p:cTn>
                        </p:par>
                        <p:par>
                          <p:cTn id="9" fill="hold">
                            <p:stCondLst>
                              <p:cond delay="8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mages-blogger-opensocial.googleusercontent.com/gadgets/proxy?url=http%3A%2F%2F1.bp.blogspot.com%2F-1rMPDx2c2t8%2FUzRiE6F7LRI%2FAAAAAAAAutI%2FzpRaBnIZch8%2Fs1600%2FCONO%2BNOSOTROS%2BESTA%2BDIOS.jpg&amp;container=blogger&amp;gadget=a&amp;rewriteMime=image%2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761" y="404663"/>
            <a:ext cx="8243775" cy="5959619"/>
          </a:xfrm>
          <a:prstGeom prst="rect">
            <a:avLst/>
          </a:prstGeom>
          <a:noFill/>
          <a:scene3d>
            <a:camera prst="orthographicFront"/>
            <a:lightRig rig="threePt" dir="t"/>
          </a:scene3d>
          <a:sp3d>
            <a:bevelT prst="slope"/>
          </a:sp3d>
          <a:extLst>
            <a:ext uri="{909E8E84-426E-40DD-AFC4-6F175D3DCCD1}">
              <a14:hiddenFill xmlns:a14="http://schemas.microsoft.com/office/drawing/2010/main" xmlns="">
                <a:solidFill>
                  <a:srgbClr val="FFFFFF"/>
                </a:solidFill>
              </a14:hiddenFill>
            </a:ext>
          </a:extLst>
        </p:spPr>
      </p:pic>
      <p:sp>
        <p:nvSpPr>
          <p:cNvPr id="5124" name="Rectangle 4"/>
          <p:cNvSpPr>
            <a:spLocks noChangeArrowheads="1"/>
          </p:cNvSpPr>
          <p:nvPr/>
        </p:nvSpPr>
        <p:spPr bwMode="auto">
          <a:xfrm>
            <a:off x="611560" y="404664"/>
            <a:ext cx="7962081" cy="1569660"/>
          </a:xfrm>
          <a:prstGeom prst="rect">
            <a:avLst/>
          </a:prstGeom>
          <a:noFill/>
          <a:ln w="9525">
            <a:noFill/>
            <a:miter lim="800000"/>
            <a:headEnd/>
            <a:tailEnd/>
          </a:ln>
          <a:scene3d>
            <a:camera prst="orthographicFront"/>
            <a:lightRig rig="threePt" dir="t"/>
          </a:scene3d>
          <a:sp3d>
            <a:bevelT prst="relaxedInset"/>
          </a:sp3d>
        </p:spPr>
        <p:txBody>
          <a:bodyPr wrap="square">
            <a:spAutoFit/>
          </a:bodyPr>
          <a:lstStyle/>
          <a:p>
            <a:pPr algn="ctr" fontAlgn="base">
              <a:spcBef>
                <a:spcPct val="0"/>
              </a:spcBef>
              <a:spcAft>
                <a:spcPct val="0"/>
              </a:spcAft>
            </a:pP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ech </a:t>
            </a: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ľuďom oznamujú tvoje zázraky *</a:t>
            </a:r>
            <a:b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slávu a velebu tvojho kráľovstva.</a:t>
            </a:r>
            <a:b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Tvoje kráľovstvo je kráľovstvo pre všetky veky *</a:t>
            </a:r>
            <a:b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tvoja vláda sa rozprestiera na všetky pokolenia. R.</a:t>
            </a:r>
            <a:endParaRPr lang="ca-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panose="02040604050505020304" pitchFamily="18" charset="0"/>
              <a:cs typeface="Times New Roman" pitchFamily="18" charset="0"/>
            </a:endParaRPr>
          </a:p>
        </p:txBody>
      </p:sp>
      <p:sp>
        <p:nvSpPr>
          <p:cNvPr id="6" name="Text Box 1027"/>
          <p:cNvSpPr txBox="1">
            <a:spLocks noChangeArrowheads="1"/>
          </p:cNvSpPr>
          <p:nvPr/>
        </p:nvSpPr>
        <p:spPr bwMode="auto">
          <a:xfrm>
            <a:off x="689699" y="5655011"/>
            <a:ext cx="7764601" cy="523220"/>
          </a:xfrm>
          <a:prstGeom prst="rect">
            <a:avLst/>
          </a:prstGeom>
          <a:solidFill>
            <a:srgbClr val="C00000"/>
          </a:solidFill>
          <a:ln w="9525">
            <a:noFill/>
            <a:miter lim="800000"/>
            <a:headEnd/>
            <a:tailEnd/>
          </a:ln>
          <a:effectLst>
            <a:outerShdw dist="35921" dir="2700000" algn="ctr" rotWithShape="0">
              <a:srgbClr val="13FF0F"/>
            </a:outerShdw>
          </a:effectLst>
          <a:scene3d>
            <a:camera prst="orthographicFront"/>
            <a:lightRig rig="threePt" dir="t"/>
          </a:scene3d>
          <a:sp3d>
            <a:bevelT prst="slope"/>
          </a:sp3d>
        </p:spPr>
        <p:txBody>
          <a:bodyPr wrap="square">
            <a:spAutoFit/>
          </a:bodyPr>
          <a:lstStyle/>
          <a:p>
            <a:pPr algn="ctr" fontAlgn="base">
              <a:spcBef>
                <a:spcPct val="0"/>
              </a:spcBef>
              <a:spcAft>
                <a:spcPct val="0"/>
              </a:spcAft>
              <a:defRPr/>
            </a:pPr>
            <a:r>
              <a:rPr lang="sk-SK" sz="2800" dirty="0" smtClean="0"/>
              <a:t>R: Oslavovať ťa chcem naveky, Bože, môj kráľ.</a:t>
            </a:r>
            <a:endParaRPr lang="ca-ES" sz="2800" b="1" i="1" dirty="0">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xmlns="" val="2355208522"/>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250" fill="hold"/>
                                        <p:tgtEl>
                                          <p:spTgt spid="5124"/>
                                        </p:tgtEl>
                                        <p:attrNameLst>
                                          <p:attrName>ppt_w</p:attrName>
                                        </p:attrNameLst>
                                      </p:cBhvr>
                                      <p:tavLst>
                                        <p:tav tm="0">
                                          <p:val>
                                            <p:strVal val="4/3*#ppt_w"/>
                                          </p:val>
                                        </p:tav>
                                        <p:tav tm="100000">
                                          <p:val>
                                            <p:strVal val="#ppt_w"/>
                                          </p:val>
                                        </p:tav>
                                      </p:tavLst>
                                    </p:anim>
                                    <p:anim calcmode="lin" valueType="num">
                                      <p:cBhvr>
                                        <p:cTn id="8" dur="250" fill="hold"/>
                                        <p:tgtEl>
                                          <p:spTgt spid="5124"/>
                                        </p:tgtEl>
                                        <p:attrNameLst>
                                          <p:attrName>ppt_h</p:attrName>
                                        </p:attrNameLst>
                                      </p:cBhvr>
                                      <p:tavLst>
                                        <p:tav tm="0">
                                          <p:val>
                                            <p:strVal val="4/3*#ppt_h"/>
                                          </p:val>
                                        </p:tav>
                                        <p:tav tm="100000">
                                          <p:val>
                                            <p:strVal val="#ppt_h"/>
                                          </p:val>
                                        </p:tav>
                                      </p:tavLst>
                                    </p:anim>
                                  </p:childTnLst>
                                </p:cTn>
                              </p:par>
                            </p:childTnLst>
                          </p:cTn>
                        </p:par>
                        <p:par>
                          <p:cTn id="9" fill="hold">
                            <p:stCondLst>
                              <p:cond delay="8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276" y="431605"/>
            <a:ext cx="8159154" cy="5929391"/>
          </a:xfrm>
          <a:prstGeom prst="rect">
            <a:avLst/>
          </a:prstGeom>
          <a:scene3d>
            <a:camera prst="orthographicFront"/>
            <a:lightRig rig="threePt" dir="t"/>
          </a:scene3d>
          <a:sp3d>
            <a:bevelT prst="convex"/>
          </a:sp3d>
        </p:spPr>
      </p:pic>
      <p:sp>
        <p:nvSpPr>
          <p:cNvPr id="8203" name="Rectangle 11"/>
          <p:cNvSpPr>
            <a:spLocks noChangeArrowheads="1"/>
          </p:cNvSpPr>
          <p:nvPr/>
        </p:nvSpPr>
        <p:spPr bwMode="auto">
          <a:xfrm>
            <a:off x="755576" y="3337386"/>
            <a:ext cx="3888432" cy="523220"/>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s-PE" sz="2800" b="1" i="1" dirty="0">
                <a:solidFill>
                  <a:srgbClr val="CC3300"/>
                </a:solidFill>
                <a:latin typeface="Times New Roman" pitchFamily="18" charset="0"/>
                <a:cs typeface="Times New Roman" pitchFamily="18" charset="0"/>
              </a:rPr>
              <a:t> </a:t>
            </a:r>
          </a:p>
        </p:txBody>
      </p:sp>
      <p:grpSp>
        <p:nvGrpSpPr>
          <p:cNvPr id="18433" name="Group 1"/>
          <p:cNvGrpSpPr>
            <a:grpSpLocks/>
          </p:cNvGrpSpPr>
          <p:nvPr/>
        </p:nvGrpSpPr>
        <p:grpSpPr bwMode="auto">
          <a:xfrm>
            <a:off x="1941466" y="96140"/>
            <a:ext cx="5669948" cy="295442"/>
            <a:chOff x="1134" y="594"/>
            <a:chExt cx="6660" cy="540"/>
          </a:xfrm>
        </p:grpSpPr>
        <p:sp>
          <p:nvSpPr>
            <p:cNvPr id="18434" name="Text Box 2"/>
            <p:cNvSpPr txBox="1">
              <a:spLocks noChangeArrowheads="1"/>
            </p:cNvSpPr>
            <p:nvPr/>
          </p:nvSpPr>
          <p:spPr bwMode="auto">
            <a:xfrm>
              <a:off x="1134" y="594"/>
              <a:ext cx="2700" cy="540"/>
            </a:xfrm>
            <a:prstGeom prst="rect">
              <a:avLst/>
            </a:prstGeom>
            <a:solidFill>
              <a:srgbClr val="FFC000"/>
            </a:solidFill>
            <a:ln w="9525">
              <a:noFill/>
              <a:miter lim="800000"/>
              <a:headEnd/>
              <a:tailEnd/>
            </a:ln>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s-PE" sz="1200" b="1" dirty="0">
                  <a:solidFill>
                    <a:srgbClr val="CC3300"/>
                  </a:solidFill>
                  <a:latin typeface="Verdana" pitchFamily="34" charset="0"/>
                  <a:cs typeface="Arial" pitchFamily="34" charset="0"/>
                </a:rPr>
                <a:t>IV. CONTEMPLATIO</a:t>
              </a:r>
              <a:endParaRPr lang="es-PE" sz="1200" dirty="0">
                <a:solidFill>
                  <a:srgbClr val="CC3300"/>
                </a:solidFill>
                <a:cs typeface="Arial" pitchFamily="34" charset="0"/>
              </a:endParaRPr>
            </a:p>
          </p:txBody>
        </p:sp>
        <p:sp>
          <p:nvSpPr>
            <p:cNvPr id="18435" name="Text Box 3"/>
            <p:cNvSpPr txBox="1">
              <a:spLocks noChangeArrowheads="1"/>
            </p:cNvSpPr>
            <p:nvPr/>
          </p:nvSpPr>
          <p:spPr bwMode="auto">
            <a:xfrm>
              <a:off x="3834" y="594"/>
              <a:ext cx="3960" cy="540"/>
            </a:xfrm>
            <a:prstGeom prst="rect">
              <a:avLst/>
            </a:prstGeom>
            <a:solidFill>
              <a:srgbClr val="FFFFFF"/>
            </a:solidFill>
            <a:ln w="9525">
              <a:solidFill>
                <a:srgbClr val="000000"/>
              </a:solidFill>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pt-BR" sz="1400" b="1" dirty="0" smtClean="0"/>
                <a:t>K čomu konkretnému na vedie</a:t>
              </a:r>
              <a:r>
                <a:rPr lang="sk-SK" sz="1400" b="1" dirty="0" smtClean="0"/>
                <a:t> </a:t>
              </a:r>
              <a:r>
                <a:rPr lang="pt-BR" sz="1400" b="1" dirty="0" smtClean="0"/>
                <a:t>text? </a:t>
              </a:r>
              <a:endParaRPr lang="es-PE" sz="1400" dirty="0">
                <a:solidFill>
                  <a:srgbClr val="000000"/>
                </a:solidFill>
                <a:cs typeface="Arial" pitchFamily="34" charset="0"/>
              </a:endParaRPr>
            </a:p>
          </p:txBody>
        </p:sp>
      </p:grpSp>
      <p:sp>
        <p:nvSpPr>
          <p:cNvPr id="2" name="1 CuadroTexto"/>
          <p:cNvSpPr txBox="1"/>
          <p:nvPr/>
        </p:nvSpPr>
        <p:spPr>
          <a:xfrm>
            <a:off x="491911" y="473252"/>
            <a:ext cx="8169519" cy="1200329"/>
          </a:xfrm>
          <a:prstGeom prst="rect">
            <a:avLst/>
          </a:prstGeom>
          <a:noFill/>
        </p:spPr>
        <p:txBody>
          <a:bodyPr wrap="square" rtlCol="0">
            <a:spAutoFit/>
          </a:bodyPr>
          <a:lstStyle/>
          <a:p>
            <a:pPr algn="ctr"/>
            <a:r>
              <a:rPr lang="sk-SK"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Povzbudenie: </a:t>
            </a: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Vincent chcel, aby komunity, ktoré on založil zakusovali potrebu vzájomnej lásky, ako najvyšší znak </a:t>
            </a:r>
            <a:r>
              <a:rPr lang="sk-SK"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učeníctva</a:t>
            </a: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Dcéram kresťanskej lásky hovorí:</a:t>
            </a:r>
            <a:r>
              <a:rPr lang="sk-SK"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sk-SK"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 CuadroTexto"/>
          <p:cNvSpPr txBox="1"/>
          <p:nvPr/>
        </p:nvSpPr>
        <p:spPr>
          <a:xfrm>
            <a:off x="491910" y="4442706"/>
            <a:ext cx="8169519" cy="1938992"/>
          </a:xfrm>
          <a:prstGeom prst="rect">
            <a:avLst/>
          </a:prstGeom>
          <a:noFill/>
        </p:spPr>
        <p:txBody>
          <a:bodyPr wrap="square" rtlCol="0">
            <a:spAutoFit/>
          </a:bodyPr>
          <a:lstStyle/>
          <a:p>
            <a:pPr algn="ctr"/>
            <a:r>
              <a:rPr lang="sk-SK"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čo Boh chce je, aby všetky naše aktivity sa diali s vedomím konať ich s vedomím lásky. Keď ste vstúpili do Spoločnosti, videli ste, aké boli tieto povinnosti; odovzdali ste sa Bohu, aby ste ich naplnili a každý deň obnovovali tento úmysel. Buďte si isté, sestry moje, že hoci nezažívate blaženosť prežívanie tejto lásky, neprestaňte  tužiť po ňom, keď budete robiť, to čo robíte pre túto lásku. (IX,435)</a:t>
            </a:r>
            <a:endParaRPr lang="sk-SK"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16678762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p:cTn id="7" dur="2000" fill="hold"/>
                                        <p:tgtEl>
                                          <p:spTgt spid="8203"/>
                                        </p:tgtEl>
                                        <p:attrNameLst>
                                          <p:attrName>ppt_w</p:attrName>
                                        </p:attrNameLst>
                                      </p:cBhvr>
                                      <p:tavLst>
                                        <p:tav tm="0">
                                          <p:val>
                                            <p:fltVal val="0"/>
                                          </p:val>
                                        </p:tav>
                                        <p:tav tm="100000">
                                          <p:val>
                                            <p:strVal val="#ppt_w"/>
                                          </p:val>
                                        </p:tav>
                                      </p:tavLst>
                                    </p:anim>
                                    <p:anim calcmode="lin" valueType="num">
                                      <p:cBhvr>
                                        <p:cTn id="8" dur="2000" fill="hold"/>
                                        <p:tgtEl>
                                          <p:spTgt spid="8203"/>
                                        </p:tgtEl>
                                        <p:attrNameLst>
                                          <p:attrName>ppt_h</p:attrName>
                                        </p:attrNameLst>
                                      </p:cBhvr>
                                      <p:tavLst>
                                        <p:tav tm="0">
                                          <p:val>
                                            <p:fltVal val="0"/>
                                          </p:val>
                                        </p:tav>
                                        <p:tav tm="100000">
                                          <p:val>
                                            <p:strVal val="#ppt_h"/>
                                          </p:val>
                                        </p:tav>
                                      </p:tavLst>
                                    </p:anim>
                                    <p:animEffect transition="in" filter="fade">
                                      <p:cBhvr>
                                        <p:cTn id="9" dur="2000"/>
                                        <p:tgtEl>
                                          <p:spTgt spid="8203"/>
                                        </p:tgtEl>
                                      </p:cBhvr>
                                    </p:animEffect>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0"/>
                                        <p:tgtEl>
                                          <p:spTgt spid="2"/>
                                        </p:tgtEl>
                                      </p:cBhvr>
                                    </p:animEffect>
                                  </p:childTnLst>
                                </p:cTn>
                              </p:par>
                            </p:childTnLst>
                          </p:cTn>
                        </p:par>
                        <p:par>
                          <p:cTn id="14" fill="hold">
                            <p:stCondLst>
                              <p:cond delay="7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2"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7504" y="412125"/>
            <a:ext cx="8165206" cy="5991320"/>
          </a:xfrm>
          <a:prstGeom prst="rect">
            <a:avLst/>
          </a:prstGeom>
          <a:scene3d>
            <a:camera prst="orthographicFront"/>
            <a:lightRig rig="threePt" dir="t"/>
          </a:scene3d>
          <a:sp3d>
            <a:bevelT prst="relaxedInset"/>
          </a:sp3d>
        </p:spPr>
      </p:pic>
      <p:sp>
        <p:nvSpPr>
          <p:cNvPr id="8203" name="Rectangle 11"/>
          <p:cNvSpPr>
            <a:spLocks noChangeArrowheads="1"/>
          </p:cNvSpPr>
          <p:nvPr/>
        </p:nvSpPr>
        <p:spPr bwMode="auto">
          <a:xfrm>
            <a:off x="755576" y="3337386"/>
            <a:ext cx="3888432" cy="523220"/>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s-PE" sz="2800" b="1" i="1" dirty="0">
                <a:solidFill>
                  <a:srgbClr val="CC3300"/>
                </a:solidFill>
                <a:latin typeface="Times New Roman" pitchFamily="18" charset="0"/>
                <a:cs typeface="Times New Roman" pitchFamily="18" charset="0"/>
              </a:rPr>
              <a:t> </a:t>
            </a:r>
          </a:p>
        </p:txBody>
      </p:sp>
      <p:sp>
        <p:nvSpPr>
          <p:cNvPr id="3" name="Rectángulo 2"/>
          <p:cNvSpPr/>
          <p:nvPr/>
        </p:nvSpPr>
        <p:spPr>
          <a:xfrm>
            <a:off x="433137" y="3176336"/>
            <a:ext cx="8221466" cy="3046988"/>
          </a:xfrm>
          <a:prstGeom prst="rect">
            <a:avLst/>
          </a:prstGeom>
        </p:spPr>
        <p:txBody>
          <a:bodyPr wrap="square">
            <a:spAutoFit/>
          </a:bodyPr>
          <a:lstStyle/>
          <a:p>
            <a:pPr algn="ctr"/>
            <a:r>
              <a:rPr lang="sk-SK"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Táto svätá láska, nemôže, sestry moje, tolerovať, že budete mať vo svojom srdci nejaké vzájomný hnev. Preto teda, ak by ste niekedy mali alebo boli znechutené druhými, proste si ihneď navzájom odpustenie s vrúcnym srdcom, ktoré túži zapáčiť sa Bohu, milovať ho. Milovať sa navzájom pre lásku k nemu a vzájomne sa znášať v malých nedorozumeniach a prirodzených nedokonalostiach. (IX, 40)</a:t>
            </a:r>
            <a:endParaRPr lang="sk-SK" sz="2400" dirty="0"/>
          </a:p>
        </p:txBody>
      </p:sp>
    </p:spTree>
    <p:extLst>
      <p:ext uri="{BB962C8B-B14F-4D97-AF65-F5344CB8AC3E}">
        <p14:creationId xmlns:p14="http://schemas.microsoft.com/office/powerpoint/2010/main" xmlns="" val="193621882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p:cTn id="7" dur="2000" fill="hold"/>
                                        <p:tgtEl>
                                          <p:spTgt spid="8203"/>
                                        </p:tgtEl>
                                        <p:attrNameLst>
                                          <p:attrName>ppt_w</p:attrName>
                                        </p:attrNameLst>
                                      </p:cBhvr>
                                      <p:tavLst>
                                        <p:tav tm="0">
                                          <p:val>
                                            <p:fltVal val="0"/>
                                          </p:val>
                                        </p:tav>
                                        <p:tav tm="100000">
                                          <p:val>
                                            <p:strVal val="#ppt_w"/>
                                          </p:val>
                                        </p:tav>
                                      </p:tavLst>
                                    </p:anim>
                                    <p:anim calcmode="lin" valueType="num">
                                      <p:cBhvr>
                                        <p:cTn id="8" dur="2000" fill="hold"/>
                                        <p:tgtEl>
                                          <p:spTgt spid="8203"/>
                                        </p:tgtEl>
                                        <p:attrNameLst>
                                          <p:attrName>ppt_h</p:attrName>
                                        </p:attrNameLst>
                                      </p:cBhvr>
                                      <p:tavLst>
                                        <p:tav tm="0">
                                          <p:val>
                                            <p:fltVal val="0"/>
                                          </p:val>
                                        </p:tav>
                                        <p:tav tm="100000">
                                          <p:val>
                                            <p:strVal val="#ppt_h"/>
                                          </p:val>
                                        </p:tav>
                                      </p:tavLst>
                                    </p:anim>
                                    <p:animEffect transition="in" filter="fade">
                                      <p:cBhvr>
                                        <p:cTn id="9" dur="2000"/>
                                        <p:tgtEl>
                                          <p:spTgt spid="8203"/>
                                        </p:tgtEl>
                                      </p:cBhvr>
                                    </p:animEffect>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0980" y="438035"/>
            <a:ext cx="8100744" cy="5975644"/>
          </a:xfrm>
          <a:prstGeom prst="rect">
            <a:avLst/>
          </a:prstGeom>
        </p:spPr>
      </p:pic>
      <p:sp>
        <p:nvSpPr>
          <p:cNvPr id="7" name="Rectángulo 6"/>
          <p:cNvSpPr/>
          <p:nvPr/>
        </p:nvSpPr>
        <p:spPr>
          <a:xfrm>
            <a:off x="1359306" y="438035"/>
            <a:ext cx="5496954" cy="523220"/>
          </a:xfrm>
          <a:prstGeom prst="rect">
            <a:avLst/>
          </a:prstGeom>
        </p:spPr>
        <p:txBody>
          <a:bodyPr wrap="none">
            <a:spAutoFit/>
          </a:bodyPr>
          <a:lstStyle/>
          <a:p>
            <a:r>
              <a:rPr lang="sk-SK" sz="2800" b="1" dirty="0" smtClean="0"/>
              <a:t>Osobné a </a:t>
            </a:r>
            <a:r>
              <a:rPr lang="sk-SK" sz="2800" b="1" dirty="0" err="1" smtClean="0"/>
              <a:t>komunitne</a:t>
            </a:r>
            <a:r>
              <a:rPr lang="sk-SK" sz="2800" b="1" dirty="0" smtClean="0"/>
              <a:t> predsavzatie:</a:t>
            </a:r>
            <a:endParaRPr lang="es-PE" sz="2800" dirty="0">
              <a:solidFill>
                <a:srgbClr val="00CC99">
                  <a:lumMod val="60000"/>
                  <a:lumOff val="40000"/>
                </a:srgbClr>
              </a:solidFill>
              <a:effectLst>
                <a:outerShdw blurRad="50800" dist="76200" dir="2700000" algn="tl" rotWithShape="0">
                  <a:prstClr val="black"/>
                </a:outerShdw>
              </a:effectLst>
              <a:latin typeface="Algerian" panose="04020705040A02060702" pitchFamily="82" charset="0"/>
            </a:endParaRPr>
          </a:p>
        </p:txBody>
      </p:sp>
      <p:sp>
        <p:nvSpPr>
          <p:cNvPr id="4" name="Rectángulo 3"/>
          <p:cNvSpPr/>
          <p:nvPr/>
        </p:nvSpPr>
        <p:spPr>
          <a:xfrm>
            <a:off x="3140992" y="2794915"/>
            <a:ext cx="3239037" cy="1569660"/>
          </a:xfrm>
          <a:prstGeom prst="rect">
            <a:avLst/>
          </a:prstGeom>
        </p:spPr>
        <p:txBody>
          <a:bodyPr wrap="square">
            <a:spAutoFit/>
          </a:bodyPr>
          <a:lstStyle/>
          <a:p>
            <a:pPr algn="ctr">
              <a:tabLst>
                <a:tab pos="228600" algn="l"/>
              </a:tabLst>
            </a:pPr>
            <a:r>
              <a:rPr lang="sk-SK" sz="2400" dirty="0" smtClean="0"/>
              <a:t>Neustále svedčiť o láske v našom osobnom, rodinnom a </a:t>
            </a:r>
            <a:r>
              <a:rPr lang="sk-SK" sz="2400" dirty="0" err="1" smtClean="0"/>
              <a:t>komúnitnom</a:t>
            </a:r>
            <a:r>
              <a:rPr lang="sk-SK" sz="2400" dirty="0" smtClean="0"/>
              <a:t> živote</a:t>
            </a:r>
            <a:endParaRPr lang="es-PE" sz="2200" b="1" dirty="0">
              <a:solidFill>
                <a:srgbClr val="FFFFFF"/>
              </a:solidFill>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xmlns="" val="1118704031"/>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8033" y="412413"/>
            <a:ext cx="8100812" cy="5949750"/>
          </a:xfrm>
          <a:prstGeom prst="rect">
            <a:avLst/>
          </a:prstGeom>
          <a:scene3d>
            <a:camera prst="orthographicFront"/>
            <a:lightRig rig="threePt" dir="t"/>
          </a:scene3d>
          <a:sp3d>
            <a:bevelT prst="convex"/>
          </a:sp3d>
        </p:spPr>
      </p:pic>
      <p:sp>
        <p:nvSpPr>
          <p:cNvPr id="5" name="4 Rectángulo"/>
          <p:cNvSpPr/>
          <p:nvPr/>
        </p:nvSpPr>
        <p:spPr>
          <a:xfrm>
            <a:off x="3026461" y="412413"/>
            <a:ext cx="1946367" cy="461665"/>
          </a:xfrm>
          <a:prstGeom prst="rect">
            <a:avLst/>
          </a:prstGeom>
        </p:spPr>
        <p:txBody>
          <a:bodyPr wrap="none">
            <a:spAutoFit/>
          </a:bodyPr>
          <a:lstStyle/>
          <a:p>
            <a:pPr algn="ctr"/>
            <a:r>
              <a:rPr lang="sk-SK"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ÚVEDENIE: </a:t>
            </a:r>
            <a:endParaRPr lang="sk-SK"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481263" y="3982453"/>
            <a:ext cx="8134703" cy="2677656"/>
          </a:xfrm>
          <a:prstGeom prst="rect">
            <a:avLst/>
          </a:prstGeom>
          <a:noFill/>
          <a:scene3d>
            <a:camera prst="orthographicFront"/>
            <a:lightRig rig="threePt" dir="t"/>
          </a:scene3d>
          <a:sp3d>
            <a:bevelT prst="angle"/>
          </a:sp3d>
        </p:spPr>
        <p:txBody>
          <a:bodyPr wrap="square" rtlCol="0">
            <a:spAutoFit/>
          </a:bodyPr>
          <a:lstStyle/>
          <a:p>
            <a:pPr algn="ctr" fontAlgn="base">
              <a:spcBef>
                <a:spcPct val="0"/>
              </a:spcBef>
              <a:spcAft>
                <a:spcPct val="0"/>
              </a:spcAft>
            </a:pPr>
            <a:r>
              <a:rPr lang="es-ES_tradnl" sz="2400" i="1" dirty="0">
                <a:solidFill>
                  <a:srgbClr val="FFFFFF"/>
                </a:solidFill>
                <a:latin typeface="Tekton Pro" panose="020F0603020208020904" pitchFamily="34" charset="0"/>
                <a:cs typeface="Times New Roman" pitchFamily="18" charset="0"/>
              </a:rPr>
              <a:t> </a:t>
            </a:r>
            <a:r>
              <a:rPr lang="sk-SK"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Tento text evanjelia podľa Jána nám predkladá vždy nové prikázanie pre Ježišovho nasledovníka: Láska. V eucharistii, maximálnom prejave lásky, sa učíme byť autentickou cirkvou, budovanou v bratskej láske, ktorej najvyšším prejavom je veľkonočné Kristovo tajomstvo.  </a:t>
            </a:r>
            <a:endParaRPr lang="sk-SK"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just" fontAlgn="base">
              <a:spcBef>
                <a:spcPct val="0"/>
              </a:spcBef>
              <a:spcAft>
                <a:spcPct val="0"/>
              </a:spcAft>
            </a:pPr>
            <a:endParaRPr lang="es-ES_tradnl" sz="2400" i="1" dirty="0">
              <a:solidFill>
                <a:srgbClr val="FFFFFF"/>
              </a:solidFill>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xmlns="" val="34878812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3415" y="463640"/>
            <a:ext cx="8092551" cy="5885645"/>
          </a:xfrm>
          <a:prstGeom prst="rect">
            <a:avLst/>
          </a:prstGeom>
          <a:scene3d>
            <a:camera prst="orthographicFront"/>
            <a:lightRig rig="threePt" dir="t"/>
          </a:scene3d>
          <a:sp3d>
            <a:bevelT prst="relaxedInset"/>
          </a:sp3d>
        </p:spPr>
      </p:pic>
      <p:sp>
        <p:nvSpPr>
          <p:cNvPr id="3" name="2 Marcador de contenido"/>
          <p:cNvSpPr>
            <a:spLocks noGrp="1"/>
          </p:cNvSpPr>
          <p:nvPr>
            <p:ph idx="1"/>
          </p:nvPr>
        </p:nvSpPr>
        <p:spPr>
          <a:xfrm>
            <a:off x="661738" y="1756611"/>
            <a:ext cx="5842094" cy="3330544"/>
          </a:xfrm>
        </p:spPr>
        <p:txBody>
          <a:bodyPr/>
          <a:lstStyle/>
          <a:p>
            <a:pPr algn="ct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Pane Ježišu</a:t>
            </a:r>
          </a:p>
          <a:p>
            <a:pPr algn="ct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Ty, ktorý nás pozývaš navzájom sa milovať, </a:t>
            </a:r>
          </a:p>
          <a:p>
            <a:pPr algn="ct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ako nás Ty miluješ,</a:t>
            </a:r>
          </a:p>
          <a:p>
            <a:pPr algn="ct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prosíme ťa, aby si zoslal na nás tvojho </a:t>
            </a:r>
          </a:p>
          <a:p>
            <a:pPr algn="ct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Ducha svätého, aby nás učil a viedol </a:t>
            </a:r>
          </a:p>
          <a:p>
            <a:pPr algn="ct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identifikovať sa s Tebou a žiť a robiť </a:t>
            </a:r>
          </a:p>
          <a:p>
            <a:pPr algn="ct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ako si to konal Ty. </a:t>
            </a:r>
            <a:endParaRPr lang="sk-SK"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690840" y="520610"/>
            <a:ext cx="3041217" cy="523220"/>
          </a:xfrm>
          <a:prstGeom prst="rect">
            <a:avLst/>
          </a:prstGeom>
        </p:spPr>
        <p:txBody>
          <a:bodyPr wrap="none">
            <a:spAutoFit/>
          </a:bodyPr>
          <a:lstStyle/>
          <a:p>
            <a:pPr algn="ct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Záverečná modlitba</a:t>
            </a:r>
            <a:endParaRPr lang="sk-SK"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406855512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384" y="454694"/>
            <a:ext cx="8134339" cy="5920348"/>
          </a:xfrm>
          <a:prstGeom prst="rect">
            <a:avLst/>
          </a:prstGeom>
          <a:scene3d>
            <a:camera prst="orthographicFront"/>
            <a:lightRig rig="threePt" dir="t"/>
          </a:scene3d>
          <a:sp3d>
            <a:bevelT prst="convex"/>
          </a:sp3d>
        </p:spPr>
      </p:pic>
      <p:sp>
        <p:nvSpPr>
          <p:cNvPr id="3" name="2 Marcador de contenido"/>
          <p:cNvSpPr>
            <a:spLocks noGrp="1"/>
          </p:cNvSpPr>
          <p:nvPr>
            <p:ph idx="1"/>
          </p:nvPr>
        </p:nvSpPr>
        <p:spPr>
          <a:xfrm>
            <a:off x="2678806" y="454694"/>
            <a:ext cx="5962917" cy="2468810"/>
          </a:xfrm>
        </p:spPr>
        <p:txBody>
          <a:bodyPr/>
          <a:lstStyle/>
          <a:p>
            <a:pP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Pane pomôž nám, aby sme mali od teba </a:t>
            </a:r>
          </a:p>
          <a:p>
            <a:pP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život a spásu, ktorú nám iba Ty môžeš dať, </a:t>
            </a:r>
          </a:p>
          <a:p>
            <a:pP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tak sme mohli ukázať naším životom svoju vieru.</a:t>
            </a:r>
          </a:p>
          <a:p>
            <a:pP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Ty, ktorý nás žiadaš  milovať ako Ty, </a:t>
            </a:r>
          </a:p>
          <a:p>
            <a:pP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buď to Ty, ktorý nás učí milovať tak,</a:t>
            </a:r>
          </a:p>
          <a:p>
            <a:pP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ako si to Ty robil. </a:t>
            </a:r>
          </a:p>
          <a:p>
            <a:pPr algn="ctr">
              <a:buNone/>
            </a:pPr>
            <a:r>
              <a:rPr lang="sk-SK"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Amen.     </a:t>
            </a:r>
          </a:p>
          <a:p>
            <a:pPr marL="0" indent="0" algn="ctr">
              <a:spcBef>
                <a:spcPts val="0"/>
              </a:spcBef>
              <a:buNone/>
            </a:pPr>
            <a:r>
              <a:rPr lang="es-PE"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Book" panose="020B0503020102020204" pitchFamily="34" charset="0"/>
              </a:rPr>
              <a:t>,</a:t>
            </a:r>
            <a:endParaRPr lang="es-PE"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Book" panose="020B0503020102020204" pitchFamily="34" charset="0"/>
            </a:endParaRPr>
          </a:p>
        </p:txBody>
      </p:sp>
      <p:sp>
        <p:nvSpPr>
          <p:cNvPr id="5" name="2 Marcador de contenido"/>
          <p:cNvSpPr txBox="1">
            <a:spLocks/>
          </p:cNvSpPr>
          <p:nvPr/>
        </p:nvSpPr>
        <p:spPr bwMode="auto">
          <a:xfrm>
            <a:off x="404352" y="3374571"/>
            <a:ext cx="5339624" cy="28459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endParaRPr lang="es-PE" sz="2600" kern="0" dirty="0">
              <a:solidFill>
                <a:srgbClr val="AAE2CA">
                  <a:lumMod val="20000"/>
                  <a:lumOff val="80000"/>
                </a:srgbClr>
              </a:solidFill>
              <a:effectLst>
                <a:glow rad="101600">
                  <a:srgbClr val="2D2DB9">
                    <a:lumMod val="50000"/>
                    <a:alpha val="60000"/>
                  </a:srgbClr>
                </a:glow>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xmlns="" val="3231693675"/>
      </p:ext>
    </p:extLst>
  </p:cSld>
  <p:clrMapOvr>
    <a:masterClrMapping/>
  </p:clrMapOvr>
  <mc:AlternateContent xmlns:mc="http://schemas.openxmlformats.org/markup-compatibility/2006">
    <mc:Choice xmlns:p14="http://schemas.microsoft.com/office/powerpoint/2010/main" xmlns="" Requires="p14">
      <p:transition spd="slow" p14:dur="3900">
        <p14:glitter dir="d"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par>
                          <p:cTn id="52" fill="hold">
                            <p:stCondLst>
                              <p:cond delay="4000"/>
                            </p:stCondLst>
                            <p:childTnLst>
                              <p:par>
                                <p:cTn id="53" presetID="53" presetClass="entr" presetSubtype="0" fill="hold" grpId="0" nodeType="afterEffect" nodePh="1">
                                  <p:stCondLst>
                                    <p:cond delay="0"/>
                                  </p:stCondLst>
                                  <p:endCondLst>
                                    <p:cond evt="begin" delay="0">
                                      <p:tn val="53"/>
                                    </p:cond>
                                  </p:end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p:cTn id="5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1239" y="435195"/>
            <a:ext cx="8147605" cy="5978484"/>
          </a:xfrm>
          <a:prstGeom prst="rect">
            <a:avLst/>
          </a:prstGeom>
          <a:scene3d>
            <a:camera prst="orthographicFront"/>
            <a:lightRig rig="threePt" dir="t"/>
          </a:scene3d>
          <a:sp3d>
            <a:bevelT prst="convex"/>
          </a:sp3d>
        </p:spPr>
      </p:pic>
    </p:spTree>
    <p:extLst>
      <p:ext uri="{BB962C8B-B14F-4D97-AF65-F5344CB8AC3E}">
        <p14:creationId xmlns:p14="http://schemas.microsoft.com/office/powerpoint/2010/main" xmlns="" val="1393775347"/>
      </p:ext>
    </p:extLst>
  </p:cSld>
  <p:clrMapOvr>
    <a:masterClrMapping/>
  </p:clrMapOvr>
  <mc:AlternateContent xmlns:mc="http://schemas.openxmlformats.org/markup-compatibility/2006">
    <mc:Choice xmlns:p14="http://schemas.microsoft.com/office/powerpoint/2010/main" xmlns="" Requires="p14">
      <p:transition spd="slow" p14:dur="4000">
        <p14:vortex/>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5cXr-ZIiuv4/UZ-jqH_EblI/AAAAAAABON0/JVjAmTohsQ0/s1600/Paisajes+de+mar+%25288%2529p.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399" y="386519"/>
            <a:ext cx="8269598" cy="605291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449399" y="616429"/>
            <a:ext cx="7692519" cy="6001643"/>
          </a:xfrm>
          <a:prstGeom prst="rect">
            <a:avLst/>
          </a:prstGeom>
          <a:noFill/>
        </p:spPr>
        <p:txBody>
          <a:bodyPr wrap="square" rtlCol="0">
            <a:spAutoFit/>
          </a:bodyPr>
          <a:lstStyle/>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Ty si Pán! No, toto nestačí k životu, </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 tomu, aby sme vydržali čakať každý deň, </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aby sme kráčali týmto svetom, </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aby sme si nevybrali nesprávnu cestu izolácie a samoty. </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Áno, Ty si večný a naveky; si a stále zostávaš , o Ježišu! </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Ty si neustále darom pre nás, pretože nás živíš a s tebou sa stávame silnejší. </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Pane otvor naše srdcia, otvor naše bytie, </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nech sa otvoríme životu.</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Daj, nech počúvame, sýtime sa a chutí nám </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táto potrava duše.</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Zošli nám, dobré ovocie tvojho ducha, aby to čo čítame a meditujeme o Tebe sa v nás aj uskutočňuje. </a:t>
            </a:r>
          </a:p>
          <a:p>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AMEN.</a:t>
            </a:r>
            <a:endParaRPr lang="sk-SK"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Rectángulo"/>
          <p:cNvSpPr/>
          <p:nvPr/>
        </p:nvSpPr>
        <p:spPr>
          <a:xfrm>
            <a:off x="3635896" y="231031"/>
            <a:ext cx="2763898" cy="461665"/>
          </a:xfrm>
          <a:prstGeom prst="rect">
            <a:avLst/>
          </a:prstGeom>
        </p:spPr>
        <p:txBody>
          <a:bodyPr wrap="none">
            <a:spAutoFit/>
          </a:bodyPr>
          <a:lstStyle/>
          <a:p>
            <a:r>
              <a:rPr lang="sk-SK"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Úvodná modlitba</a:t>
            </a:r>
            <a:endParaRPr lang="sk-SK"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63222" y="0"/>
            <a:ext cx="2788376" cy="3810000"/>
          </a:xfrm>
          <a:prstGeom prst="rect">
            <a:avLst/>
          </a:prstGeom>
          <a:effectLst>
            <a:softEdge rad="635000"/>
          </a:effectLst>
        </p:spPr>
      </p:pic>
    </p:spTree>
    <p:extLst>
      <p:ext uri="{BB962C8B-B14F-4D97-AF65-F5344CB8AC3E}">
        <p14:creationId xmlns:p14="http://schemas.microsoft.com/office/powerpoint/2010/main" xmlns="" val="27901011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000"/>
                                        <p:tgtEl>
                                          <p:spTgt spid="7">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2000"/>
                                        <p:tgtEl>
                                          <p:spTgt spid="7">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2000"/>
                                        <p:tgtEl>
                                          <p:spTgt spid="7">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2000"/>
                                        <p:tgtEl>
                                          <p:spTgt spid="7">
                                            <p:txEl>
                                              <p:pRg st="3" end="3"/>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2000"/>
                                        <p:tgtEl>
                                          <p:spTgt spid="7">
                                            <p:txEl>
                                              <p:pRg st="4" end="4"/>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2000"/>
                                        <p:tgtEl>
                                          <p:spTgt spid="7">
                                            <p:txEl>
                                              <p:pRg st="5" end="5"/>
                                            </p:txEl>
                                          </p:spTgt>
                                        </p:tgtEl>
                                      </p:cBhvr>
                                    </p:animEffect>
                                  </p:childTnLst>
                                </p:cTn>
                              </p:par>
                            </p:childTnLst>
                          </p:cTn>
                        </p:par>
                        <p:par>
                          <p:cTn id="28" fill="hold">
                            <p:stCondLst>
                              <p:cond delay="12000"/>
                            </p:stCondLst>
                            <p:childTnLst>
                              <p:par>
                                <p:cTn id="29" presetID="22" presetClass="entr" presetSubtype="1"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up)">
                                      <p:cBhvr>
                                        <p:cTn id="31" dur="2000"/>
                                        <p:tgtEl>
                                          <p:spTgt spid="7">
                                            <p:txEl>
                                              <p:pRg st="6" end="6"/>
                                            </p:txEl>
                                          </p:spTgt>
                                        </p:tgtEl>
                                      </p:cBhvr>
                                    </p:animEffect>
                                  </p:childTnLst>
                                </p:cTn>
                              </p:par>
                            </p:childTnLst>
                          </p:cTn>
                        </p:par>
                        <p:par>
                          <p:cTn id="32" fill="hold">
                            <p:stCondLst>
                              <p:cond delay="14000"/>
                            </p:stCondLst>
                            <p:childTnLst>
                              <p:par>
                                <p:cTn id="33" presetID="22" presetClass="entr" presetSubtype="1" fill="hold" grpId="0"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up)">
                                      <p:cBhvr>
                                        <p:cTn id="35" dur="2000"/>
                                        <p:tgtEl>
                                          <p:spTgt spid="7">
                                            <p:txEl>
                                              <p:pRg st="7" end="7"/>
                                            </p:txEl>
                                          </p:spTgt>
                                        </p:tgtEl>
                                      </p:cBhvr>
                                    </p:animEffect>
                                  </p:childTnLst>
                                </p:cTn>
                              </p:par>
                            </p:childTnLst>
                          </p:cTn>
                        </p:par>
                        <p:par>
                          <p:cTn id="36" fill="hold">
                            <p:stCondLst>
                              <p:cond delay="16000"/>
                            </p:stCondLst>
                            <p:childTnLst>
                              <p:par>
                                <p:cTn id="37" presetID="22" presetClass="entr" presetSubtype="1" fill="hold" grpId="0"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wipe(up)">
                                      <p:cBhvr>
                                        <p:cTn id="39" dur="2000"/>
                                        <p:tgtEl>
                                          <p:spTgt spid="7">
                                            <p:txEl>
                                              <p:pRg st="8" end="8"/>
                                            </p:txEl>
                                          </p:spTgt>
                                        </p:tgtEl>
                                      </p:cBhvr>
                                    </p:animEffect>
                                  </p:childTnLst>
                                </p:cTn>
                              </p:par>
                            </p:childTnLst>
                          </p:cTn>
                        </p:par>
                        <p:par>
                          <p:cTn id="40" fill="hold">
                            <p:stCondLst>
                              <p:cond delay="18000"/>
                            </p:stCondLst>
                            <p:childTnLst>
                              <p:par>
                                <p:cTn id="41" presetID="22" presetClass="entr" presetSubtype="1" fill="hold" grpId="0" nodeType="after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wipe(up)">
                                      <p:cBhvr>
                                        <p:cTn id="43" dur="2000"/>
                                        <p:tgtEl>
                                          <p:spTgt spid="7">
                                            <p:txEl>
                                              <p:pRg st="9" end="9"/>
                                            </p:txEl>
                                          </p:spTgt>
                                        </p:tgtEl>
                                      </p:cBhvr>
                                    </p:animEffect>
                                  </p:childTnLst>
                                </p:cTn>
                              </p:par>
                            </p:childTnLst>
                          </p:cTn>
                        </p:par>
                        <p:par>
                          <p:cTn id="44" fill="hold">
                            <p:stCondLst>
                              <p:cond delay="20000"/>
                            </p:stCondLst>
                            <p:childTnLst>
                              <p:par>
                                <p:cTn id="45" presetID="22" presetClass="entr" presetSubtype="1" fill="hold" grpId="0" nodeType="after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wipe(up)">
                                      <p:cBhvr>
                                        <p:cTn id="47" dur="2000"/>
                                        <p:tgtEl>
                                          <p:spTgt spid="7">
                                            <p:txEl>
                                              <p:pRg st="10" end="10"/>
                                            </p:txEl>
                                          </p:spTgt>
                                        </p:tgtEl>
                                      </p:cBhvr>
                                    </p:animEffect>
                                  </p:childTnLst>
                                </p:cTn>
                              </p:par>
                            </p:childTnLst>
                          </p:cTn>
                        </p:par>
                        <p:par>
                          <p:cTn id="48" fill="hold">
                            <p:stCondLst>
                              <p:cond delay="22000"/>
                            </p:stCondLst>
                            <p:childTnLst>
                              <p:par>
                                <p:cTn id="49" presetID="22" presetClass="entr" presetSubtype="1" fill="hold" grpId="0" nodeType="after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wipe(up)">
                                      <p:cBhvr>
                                        <p:cTn id="51" dur="2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7784" y="450902"/>
            <a:ext cx="8136684" cy="5996028"/>
          </a:xfrm>
          <a:prstGeom prst="rect">
            <a:avLst/>
          </a:prstGeom>
          <a:scene3d>
            <a:camera prst="orthographicFront"/>
            <a:lightRig rig="threePt" dir="t"/>
          </a:scene3d>
          <a:sp3d>
            <a:bevelT prst="convex"/>
          </a:sp3d>
        </p:spPr>
      </p:pic>
      <p:sp>
        <p:nvSpPr>
          <p:cNvPr id="6151" name="Rectangle 7"/>
          <p:cNvSpPr>
            <a:spLocks noChangeArrowheads="1"/>
          </p:cNvSpPr>
          <p:nvPr/>
        </p:nvSpPr>
        <p:spPr bwMode="auto">
          <a:xfrm>
            <a:off x="537784" y="870824"/>
            <a:ext cx="2865792" cy="3416320"/>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sk-SK" sz="2400" b="1" i="1" dirty="0" smtClean="0">
                <a:solidFill>
                  <a:schemeClr val="bg1"/>
                </a:solidFill>
              </a:rPr>
              <a:t>Povzbudenie:</a:t>
            </a:r>
            <a:r>
              <a:rPr lang="sk-SK" sz="2400" i="1" dirty="0" smtClean="0">
                <a:solidFill>
                  <a:schemeClr val="bg1"/>
                </a:solidFill>
              </a:rPr>
              <a:t> Ježiš pripravuje svojich učeníkov na koniec, ktorý sa približuje. Hoci je to Ježiš, ktorý hovorí, jeho slová opisujú situáciu spoločenstva, </a:t>
            </a:r>
            <a:endParaRPr lang="es-ES" sz="2400" b="1" i="1" dirty="0">
              <a:solidFill>
                <a:schemeClr val="bg1"/>
              </a:solidFill>
              <a:effectLst>
                <a:outerShdw blurRad="50800" dist="63500" dir="2700000" algn="tl" rotWithShape="0">
                  <a:srgbClr val="C00000"/>
                </a:outerShdw>
              </a:effectLst>
              <a:latin typeface="Adobe Gothic Std B" panose="020B0800000000000000" pitchFamily="34" charset="-128"/>
              <a:ea typeface="Adobe Gothic Std B" panose="020B0800000000000000" pitchFamily="34" charset="-128"/>
              <a:cs typeface="Times New Roman" pitchFamily="18" charset="0"/>
            </a:endParaRPr>
          </a:p>
        </p:txBody>
      </p:sp>
      <p:grpSp>
        <p:nvGrpSpPr>
          <p:cNvPr id="4" name="Group 2"/>
          <p:cNvGrpSpPr>
            <a:grpSpLocks/>
          </p:cNvGrpSpPr>
          <p:nvPr/>
        </p:nvGrpSpPr>
        <p:grpSpPr bwMode="auto">
          <a:xfrm>
            <a:off x="1435767" y="44624"/>
            <a:ext cx="6088561" cy="334390"/>
            <a:chOff x="928" y="587"/>
            <a:chExt cx="6117" cy="540"/>
          </a:xfrm>
        </p:grpSpPr>
        <p:sp>
          <p:nvSpPr>
            <p:cNvPr id="5" name="Text Box 3"/>
            <p:cNvSpPr txBox="1">
              <a:spLocks noChangeArrowheads="1"/>
            </p:cNvSpPr>
            <p:nvPr/>
          </p:nvSpPr>
          <p:spPr bwMode="auto">
            <a:xfrm>
              <a:off x="928" y="587"/>
              <a:ext cx="1980" cy="540"/>
            </a:xfrm>
            <a:prstGeom prst="rect">
              <a:avLst/>
            </a:prstGeom>
            <a:solidFill>
              <a:srgbClr val="FFFF00"/>
            </a:solidFill>
            <a:ln w="9525">
              <a:noFill/>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PE" sz="1400" b="1" dirty="0">
                  <a:solidFill>
                    <a:srgbClr val="FF0000"/>
                  </a:solidFill>
                  <a:latin typeface="Verdana" pitchFamily="34" charset="0"/>
                  <a:cs typeface="Arial" pitchFamily="34" charset="0"/>
                </a:rPr>
                <a:t>I. LECTIO</a:t>
              </a:r>
              <a:endParaRPr lang="es-PE" sz="1400" dirty="0">
                <a:solidFill>
                  <a:srgbClr val="FF0000"/>
                </a:solidFill>
                <a:cs typeface="Arial" pitchFamily="34" charset="0"/>
              </a:endParaRPr>
            </a:p>
          </p:txBody>
        </p:sp>
        <p:sp>
          <p:nvSpPr>
            <p:cNvPr id="6" name="Text Box 4"/>
            <p:cNvSpPr txBox="1">
              <a:spLocks noChangeArrowheads="1"/>
            </p:cNvSpPr>
            <p:nvPr/>
          </p:nvSpPr>
          <p:spPr bwMode="auto">
            <a:xfrm>
              <a:off x="2905" y="587"/>
              <a:ext cx="4140" cy="540"/>
            </a:xfrm>
            <a:prstGeom prst="rect">
              <a:avLst/>
            </a:prstGeom>
            <a:solidFill>
              <a:srgbClr val="FFFFFF"/>
            </a:solidFill>
            <a:ln w="9525">
              <a:solidFill>
                <a:srgbClr val="000000"/>
              </a:solidFill>
              <a:miter lim="800000"/>
              <a:headEnd/>
              <a:tailEnd/>
            </a:ln>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algn="ctr"/>
              <a:r>
                <a:rPr lang="es-ES_tradnl" sz="1400" b="1" dirty="0" smtClean="0"/>
                <a:t>Čo hovorí text? – Jn 13,31-35</a:t>
              </a:r>
              <a:endParaRPr lang="sk-SK" sz="1400" dirty="0"/>
            </a:p>
          </p:txBody>
        </p:sp>
      </p:grpSp>
      <p:sp>
        <p:nvSpPr>
          <p:cNvPr id="14" name="Rectangle 7"/>
          <p:cNvSpPr>
            <a:spLocks noChangeArrowheads="1"/>
          </p:cNvSpPr>
          <p:nvPr/>
        </p:nvSpPr>
        <p:spPr bwMode="auto">
          <a:xfrm>
            <a:off x="6072936" y="1883893"/>
            <a:ext cx="2601532" cy="3046988"/>
          </a:xfrm>
          <a:prstGeom prst="rect">
            <a:avLst/>
          </a:prstGeom>
          <a:noFill/>
          <a:ln w="9525">
            <a:noFill/>
            <a:miter lim="800000"/>
            <a:headEnd/>
            <a:tailEnd/>
          </a:ln>
        </p:spPr>
        <p:txBody>
          <a:bodyPr wrap="square" anchor="ctr">
            <a:spAutoFit/>
          </a:bodyPr>
          <a:lstStyle/>
          <a:p>
            <a:pPr algn="ctr"/>
            <a:r>
              <a:rPr lang="sk-SK"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kde On už nie je prítomný, a ktorá uznáva dôležitosť žiť v spoločenstve lásky a podľa náuky Majstra. Počúvajme. </a:t>
            </a:r>
            <a:endParaRPr lang="sk-SK"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2232982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2000" fill="hold"/>
                                        <p:tgtEl>
                                          <p:spTgt spid="6151"/>
                                        </p:tgtEl>
                                        <p:attrNameLst>
                                          <p:attrName>ppt_w</p:attrName>
                                        </p:attrNameLst>
                                      </p:cBhvr>
                                      <p:tavLst>
                                        <p:tav tm="0">
                                          <p:val>
                                            <p:fltVal val="0"/>
                                          </p:val>
                                        </p:tav>
                                        <p:tav tm="100000">
                                          <p:val>
                                            <p:strVal val="#ppt_w"/>
                                          </p:val>
                                        </p:tav>
                                      </p:tavLst>
                                    </p:anim>
                                    <p:anim calcmode="lin" valueType="num">
                                      <p:cBhvr>
                                        <p:cTn id="8" dur="2000" fill="hold"/>
                                        <p:tgtEl>
                                          <p:spTgt spid="6151"/>
                                        </p:tgtEl>
                                        <p:attrNameLst>
                                          <p:attrName>ppt_h</p:attrName>
                                        </p:attrNameLst>
                                      </p:cBhvr>
                                      <p:tavLst>
                                        <p:tav tm="0">
                                          <p:val>
                                            <p:fltVal val="0"/>
                                          </p:val>
                                        </p:tav>
                                        <p:tav tm="100000">
                                          <p:val>
                                            <p:strVal val="#ppt_h"/>
                                          </p:val>
                                        </p:tav>
                                      </p:tavLst>
                                    </p:anim>
                                    <p:animEffect transition="in" filter="fade">
                                      <p:cBhvr>
                                        <p:cTn id="9" dur="2000"/>
                                        <p:tgtEl>
                                          <p:spTgt spid="6151"/>
                                        </p:tgtEl>
                                      </p:cBhvr>
                                    </p:animEffect>
                                    <p:anim calcmode="lin" valueType="num">
                                      <p:cBhvr>
                                        <p:cTn id="10" dur="2000" fill="hold"/>
                                        <p:tgtEl>
                                          <p:spTgt spid="6151"/>
                                        </p:tgtEl>
                                        <p:attrNameLst>
                                          <p:attrName>ppt_x</p:attrName>
                                        </p:attrNameLst>
                                      </p:cBhvr>
                                      <p:tavLst>
                                        <p:tav tm="0">
                                          <p:val>
                                            <p:fltVal val="0.5"/>
                                          </p:val>
                                        </p:tav>
                                        <p:tav tm="100000">
                                          <p:val>
                                            <p:strVal val="#ppt_x"/>
                                          </p:val>
                                        </p:tav>
                                      </p:tavLst>
                                    </p:anim>
                                    <p:anim calcmode="lin" valueType="num">
                                      <p:cBhvr>
                                        <p:cTn id="11" dur="2000" fill="hold"/>
                                        <p:tgtEl>
                                          <p:spTgt spid="6151"/>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2000" fill="hold"/>
                                        <p:tgtEl>
                                          <p:spTgt spid="14"/>
                                        </p:tgtEl>
                                        <p:attrNameLst>
                                          <p:attrName>ppt_w</p:attrName>
                                        </p:attrNameLst>
                                      </p:cBhvr>
                                      <p:tavLst>
                                        <p:tav tm="0">
                                          <p:val>
                                            <p:fltVal val="0"/>
                                          </p:val>
                                        </p:tav>
                                        <p:tav tm="100000">
                                          <p:val>
                                            <p:strVal val="#ppt_w"/>
                                          </p:val>
                                        </p:tav>
                                      </p:tavLst>
                                    </p:anim>
                                    <p:anim calcmode="lin" valueType="num">
                                      <p:cBhvr>
                                        <p:cTn id="16" dur="2000" fill="hold"/>
                                        <p:tgtEl>
                                          <p:spTgt spid="14"/>
                                        </p:tgtEl>
                                        <p:attrNameLst>
                                          <p:attrName>ppt_h</p:attrName>
                                        </p:attrNameLst>
                                      </p:cBhvr>
                                      <p:tavLst>
                                        <p:tav tm="0">
                                          <p:val>
                                            <p:fltVal val="0"/>
                                          </p:val>
                                        </p:tav>
                                        <p:tav tm="100000">
                                          <p:val>
                                            <p:strVal val="#ppt_h"/>
                                          </p:val>
                                        </p:tav>
                                      </p:tavLst>
                                    </p:anim>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fltVal val="0.5"/>
                                          </p:val>
                                        </p:tav>
                                        <p:tav tm="100000">
                                          <p:val>
                                            <p:strVal val="#ppt_x"/>
                                          </p:val>
                                        </p:tav>
                                      </p:tavLst>
                                    </p:anim>
                                    <p:anim calcmode="lin" valueType="num">
                                      <p:cBhvr>
                                        <p:cTn id="19" dur="2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3" y="428685"/>
            <a:ext cx="8115050" cy="5946357"/>
          </a:xfrm>
          <a:prstGeom prst="rect">
            <a:avLst/>
          </a:prstGeom>
          <a:scene3d>
            <a:camera prst="orthographicFront"/>
            <a:lightRig rig="threePt" dir="t"/>
          </a:scene3d>
          <a:sp3d>
            <a:bevelT prst="convex"/>
          </a:sp3d>
        </p:spPr>
      </p:pic>
      <p:sp>
        <p:nvSpPr>
          <p:cNvPr id="3074" name="Rectangle 2"/>
          <p:cNvSpPr>
            <a:spLocks noChangeArrowheads="1"/>
          </p:cNvSpPr>
          <p:nvPr/>
        </p:nvSpPr>
        <p:spPr bwMode="auto">
          <a:xfrm>
            <a:off x="539553" y="5124918"/>
            <a:ext cx="8249602" cy="120032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sk-S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Keď Judáš vyšiel z večeradla, Ježiš povedal: „Teraz je Syn človeka oslávený a v ňom je oslávený Boh. A keď je Boh oslávený v ňom, </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utura Md BT" panose="020B0602020204020303" pitchFamily="34" charset="0"/>
            </a:endParaRPr>
          </a:p>
        </p:txBody>
      </p:sp>
      <p:sp>
        <p:nvSpPr>
          <p:cNvPr id="6" name="Rectangle 2"/>
          <p:cNvSpPr>
            <a:spLocks noChangeArrowheads="1"/>
          </p:cNvSpPr>
          <p:nvPr/>
        </p:nvSpPr>
        <p:spPr bwMode="auto">
          <a:xfrm>
            <a:off x="792330" y="377170"/>
            <a:ext cx="3689517" cy="830997"/>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sk-SK" sz="2400" dirty="0" smtClean="0">
                <a:ln w="18415" cmpd="sng">
                  <a:solidFill>
                    <a:srgbClr val="FFFFFF"/>
                  </a:solidFill>
                  <a:prstDash val="solid"/>
                </a:ln>
                <a:solidFill>
                  <a:srgbClr val="FFFF00"/>
                </a:solidFill>
                <a:effectLst>
                  <a:glow rad="101600">
                    <a:srgbClr val="760000">
                      <a:alpha val="60000"/>
                    </a:srgbClr>
                  </a:glow>
                  <a:outerShdw blurRad="38100" dist="38100" dir="2700000" algn="tl">
                    <a:srgbClr val="000000">
                      <a:alpha val="43137"/>
                    </a:srgbClr>
                  </a:outerShdw>
                </a:effectLst>
                <a:latin typeface="Futura Md BT" panose="020B0602020204020303" pitchFamily="34" charset="0"/>
                <a:cs typeface="Tahoma" pitchFamily="34" charset="0"/>
              </a:rPr>
              <a:t>Evanjelium podľa Jána </a:t>
            </a:r>
            <a:r>
              <a:rPr lang="es-ES" sz="2400" dirty="0" smtClean="0">
                <a:ln w="18415" cmpd="sng">
                  <a:solidFill>
                    <a:srgbClr val="FFFFFF"/>
                  </a:solidFill>
                  <a:prstDash val="solid"/>
                </a:ln>
                <a:solidFill>
                  <a:srgbClr val="FFFF00"/>
                </a:solidFill>
                <a:effectLst>
                  <a:glow rad="101600">
                    <a:srgbClr val="760000">
                      <a:alpha val="60000"/>
                    </a:srgbClr>
                  </a:glow>
                  <a:outerShdw blurRad="38100" dist="38100" dir="2700000" algn="tl">
                    <a:srgbClr val="000000">
                      <a:alpha val="43137"/>
                    </a:srgbClr>
                  </a:outerShdw>
                </a:effectLst>
                <a:latin typeface="Futura Md BT" panose="020B0602020204020303" pitchFamily="34" charset="0"/>
                <a:cs typeface="Tahoma" pitchFamily="34" charset="0"/>
              </a:rPr>
              <a:t>13</a:t>
            </a:r>
            <a:r>
              <a:rPr lang="es-ES" sz="2400" dirty="0">
                <a:ln w="18415" cmpd="sng">
                  <a:solidFill>
                    <a:srgbClr val="FFFFFF"/>
                  </a:solidFill>
                  <a:prstDash val="solid"/>
                </a:ln>
                <a:solidFill>
                  <a:srgbClr val="FFFF00"/>
                </a:solidFill>
                <a:effectLst>
                  <a:glow rad="101600">
                    <a:srgbClr val="760000">
                      <a:alpha val="60000"/>
                    </a:srgbClr>
                  </a:glow>
                  <a:outerShdw blurRad="38100" dist="38100" dir="2700000" algn="tl">
                    <a:srgbClr val="000000">
                      <a:alpha val="43137"/>
                    </a:srgbClr>
                  </a:outerShdw>
                </a:effectLst>
                <a:latin typeface="Futura Md BT" panose="020B0602020204020303" pitchFamily="34" charset="0"/>
                <a:cs typeface="Tahoma" pitchFamily="34" charset="0"/>
              </a:rPr>
              <a:t>, 31-35</a:t>
            </a:r>
            <a:endParaRPr lang="es-ES" sz="2400" dirty="0">
              <a:ln w="18415" cmpd="sng">
                <a:solidFill>
                  <a:srgbClr val="FFFFFF"/>
                </a:solidFill>
                <a:prstDash val="solid"/>
              </a:ln>
              <a:solidFill>
                <a:srgbClr val="FFFF00"/>
              </a:solidFill>
              <a:effectLst>
                <a:glow rad="101600">
                  <a:srgbClr val="760000">
                    <a:alpha val="60000"/>
                  </a:srgbClr>
                </a:glow>
                <a:outerShdw blurRad="38100" dist="38100" dir="2700000" algn="tl">
                  <a:srgbClr val="000000">
                    <a:alpha val="43137"/>
                  </a:srgbClr>
                </a:outerShdw>
              </a:effectLst>
              <a:latin typeface="Futura Md BT" panose="020B0602020204020303" pitchFamily="34" charset="0"/>
            </a:endParaRPr>
          </a:p>
        </p:txBody>
      </p:sp>
    </p:spTree>
    <p:extLst>
      <p:ext uri="{BB962C8B-B14F-4D97-AF65-F5344CB8AC3E}">
        <p14:creationId xmlns:p14="http://schemas.microsoft.com/office/powerpoint/2010/main" xmlns="" val="104659896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1" nodeType="withEffect">
                                  <p:stCondLst>
                                    <p:cond delay="0"/>
                                  </p:stCondLst>
                                  <p:iterate type="lt">
                                    <p:tmPct val="0"/>
                                  </p:iterate>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strips(downLeft)">
                                      <p:cBhvr>
                                        <p:cTn id="7" dur="3000"/>
                                        <p:tgtEl>
                                          <p:spTgt spid="30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34516" y="1031181"/>
            <a:ext cx="4056426" cy="3785652"/>
          </a:xfrm>
          <a:prstGeom prst="rect">
            <a:avLst/>
          </a:prstGeom>
          <a:noFill/>
          <a:ln w="9525">
            <a:noFill/>
            <a:miter lim="800000"/>
            <a:headEnd/>
            <a:tailEnd/>
          </a:ln>
          <a:effectLst/>
          <a:scene3d>
            <a:camera prst="orthographicFront"/>
            <a:lightRig rig="threePt" dir="t"/>
          </a:scene3d>
          <a:sp3d>
            <a:bevelT w="101600" prst="riblet"/>
          </a:sp3d>
        </p:spPr>
        <p:txBody>
          <a:bodyPr wrap="square">
            <a:spAutoFit/>
          </a:bodyPr>
          <a:lstStyle/>
          <a:p>
            <a:pPr algn="ctr"/>
            <a:r>
              <a:rPr lang="sk-SK"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aj Boh jeho v sebe oslávi, a čoskoro ho oslávi.</a:t>
            </a:r>
          </a:p>
          <a:p>
            <a:pPr algn="ctr"/>
            <a:r>
              <a:rPr lang="sk-SK"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Deti moje, ešte chvíľku som s vami. </a:t>
            </a:r>
            <a:endParaRPr lang="es-E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utura Md BT" panose="020B0602020204020303" pitchFamily="34" charset="0"/>
            </a:endParaRPr>
          </a:p>
        </p:txBody>
      </p:sp>
    </p:spTree>
    <p:extLst>
      <p:ext uri="{BB962C8B-B14F-4D97-AF65-F5344CB8AC3E}">
        <p14:creationId xmlns:p14="http://schemas.microsoft.com/office/powerpoint/2010/main" xmlns="" val="422913443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3000"/>
                                        <p:tgtEl>
                                          <p:spTgt spid="4">
                                            <p:txEl>
                                              <p:pRg st="0" end="0"/>
                                            </p:txEl>
                                          </p:spTgt>
                                        </p:tgtEl>
                                      </p:cBhvr>
                                    </p:animEffect>
                                  </p:childTnLst>
                                </p:cTn>
                              </p:par>
                              <p:par>
                                <p:cTn id="8" presetID="18" presetClass="entr" presetSubtype="12" fill="hold" grpId="0" nodeType="withEffect">
                                  <p:stCondLst>
                                    <p:cond delay="0"/>
                                  </p:stCondLst>
                                  <p:iterate type="lt">
                                    <p:tmPct val="0"/>
                                  </p:iterate>
                                  <p:childTnLst>
                                    <p:set>
                                      <p:cBhvr>
                                        <p:cTn id="9" dur="1" fill="hold">
                                          <p:stCondLst>
                                            <p:cond delay="0"/>
                                          </p:stCondLst>
                                        </p:cTn>
                                        <p:tgtEl>
                                          <p:spTgt spid="4">
                                            <p:txEl>
                                              <p:pRg st="1" end="1"/>
                                            </p:txEl>
                                          </p:spTgt>
                                        </p:tgtEl>
                                        <p:attrNameLst>
                                          <p:attrName>style.visibility</p:attrName>
                                        </p:attrNameLst>
                                      </p:cBhvr>
                                      <p:to>
                                        <p:strVal val="visible"/>
                                      </p:to>
                                    </p:set>
                                    <p:animEffect transition="in" filter="strips(downLeft)">
                                      <p:cBhvr>
                                        <p:cTn id="10" dur="3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2852" y="386366"/>
            <a:ext cx="8095993" cy="5988676"/>
          </a:xfrm>
          <a:prstGeom prst="rect">
            <a:avLst/>
          </a:prstGeom>
        </p:spPr>
      </p:pic>
      <p:sp>
        <p:nvSpPr>
          <p:cNvPr id="4098" name="Rectangle 2"/>
          <p:cNvSpPr>
            <a:spLocks noChangeArrowheads="1"/>
          </p:cNvSpPr>
          <p:nvPr/>
        </p:nvSpPr>
        <p:spPr bwMode="auto">
          <a:xfrm>
            <a:off x="3541690" y="556865"/>
            <a:ext cx="4082602" cy="2800767"/>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sk-SK"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Nové prikázanie vám dávam, aby ste sa milovali navzájom. </a:t>
            </a:r>
            <a:endParaRPr lang="es-E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utura Md BT" panose="020B0602020204020303" pitchFamily="34" charset="0"/>
            </a:endParaRPr>
          </a:p>
        </p:txBody>
      </p:sp>
    </p:spTree>
    <p:extLst>
      <p:ext uri="{BB962C8B-B14F-4D97-AF65-F5344CB8AC3E}">
        <p14:creationId xmlns:p14="http://schemas.microsoft.com/office/powerpoint/2010/main" xmlns="" val="150388286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iterate type="lt">
                                    <p:tmPct val="0"/>
                                  </p:iterate>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strips(downLeft)">
                                      <p:cBhvr>
                                        <p:cTn id="7" dur="3000"/>
                                        <p:tgtEl>
                                          <p:spTgt spid="40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127" y="406479"/>
            <a:ext cx="8135718" cy="6007200"/>
          </a:xfrm>
          <a:prstGeom prst="rect">
            <a:avLst/>
          </a:prstGeom>
          <a:scene3d>
            <a:camera prst="orthographicFront"/>
            <a:lightRig rig="threePt" dir="t"/>
          </a:scene3d>
          <a:sp3d>
            <a:bevelT prst="angle"/>
          </a:sp3d>
        </p:spPr>
      </p:pic>
      <p:sp>
        <p:nvSpPr>
          <p:cNvPr id="5122" name="Rectangle 2"/>
          <p:cNvSpPr>
            <a:spLocks noChangeArrowheads="1"/>
          </p:cNvSpPr>
          <p:nvPr/>
        </p:nvSpPr>
        <p:spPr bwMode="auto">
          <a:xfrm>
            <a:off x="620881" y="362197"/>
            <a:ext cx="8007963" cy="1077218"/>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sk-SK"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Aby ste sa aj vy vzájomne milovali, ako som ja miloval vás. </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utura Md BT" panose="020B0602020204020303" pitchFamily="34" charset="0"/>
              </a:rPr>
              <a:t> </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utura Md BT" panose="020B0602020204020303" pitchFamily="34" charset="0"/>
            </a:endParaRPr>
          </a:p>
        </p:txBody>
      </p:sp>
    </p:spTree>
    <p:extLst>
      <p:ext uri="{BB962C8B-B14F-4D97-AF65-F5344CB8AC3E}">
        <p14:creationId xmlns:p14="http://schemas.microsoft.com/office/powerpoint/2010/main" xmlns="" val="180016291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iterate type="lt">
                                    <p:tmPct val="0"/>
                                  </p:iterate>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strips(downLeft)">
                                      <p:cBhvr>
                                        <p:cTn id="7" dur="3000"/>
                                        <p:tgtEl>
                                          <p:spTgt spid="5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allAtOnce"/>
    </p:bldLst>
  </p:timing>
</p:sld>
</file>

<file path=ppt/theme/theme1.xml><?xml version="1.0" encoding="utf-8"?>
<a:theme xmlns:a="http://schemas.openxmlformats.org/drawingml/2006/main" name="5. veľkonočná nedeľa">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mor Maduro">
  <a:themeElements>
    <a:clrScheme name="Amor Madu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mor Madu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charset="0"/>
          </a:defRPr>
        </a:defPPr>
      </a:lstStyle>
    </a:lnDef>
  </a:objectDefaults>
  <a:extraClrSchemeLst>
    <a:extraClrScheme>
      <a:clrScheme name="Amor Madu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or Madu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or Madu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or Madu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or Madu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or Madu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or Madu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or Madu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or Madu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or Madu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or Madu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or Madu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99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0000"/>
        </a:hlink>
        <a:folHlink>
          <a:srgbClr val="F0E500"/>
        </a:folHlink>
      </a:clrScheme>
      <a:clrMap bg1="dk2" tx1="lt1" bg2="dk1" tx2="lt2" accent1="accent1" accent2="accent2" accent3="accent3" accent4="accent4" accent5="accent5" accent6="accent6" hlink="hlink" folHlink="folHlink"/>
    </a:extraClrScheme>
    <a:extraClrScheme>
      <a:clrScheme name="Default Design 1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33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 veľkonočná nedeľa</Template>
  <TotalTime>38</TotalTime>
  <Words>699</Words>
  <Application>Microsoft Office PowerPoint</Application>
  <PresentationFormat>Prezentácia na obrazovke (4:3)</PresentationFormat>
  <Paragraphs>103</Paragraphs>
  <Slides>32</Slides>
  <Notes>3</Notes>
  <HiddenSlides>0</HiddenSlides>
  <MMClips>0</MMClips>
  <ScaleCrop>false</ScaleCrop>
  <HeadingPairs>
    <vt:vector size="4" baseType="variant">
      <vt:variant>
        <vt:lpstr>Motív</vt:lpstr>
      </vt:variant>
      <vt:variant>
        <vt:i4>7</vt:i4>
      </vt:variant>
      <vt:variant>
        <vt:lpstr>Nadpisy snímok</vt:lpstr>
      </vt:variant>
      <vt:variant>
        <vt:i4>32</vt:i4>
      </vt:variant>
    </vt:vector>
  </HeadingPairs>
  <TitlesOfParts>
    <vt:vector size="39" baseType="lpstr">
      <vt:lpstr>5. veľkonočná nedeľa</vt:lpstr>
      <vt:lpstr>4_Diseño predeterminado</vt:lpstr>
      <vt:lpstr>1_Amor Maduro</vt:lpstr>
      <vt:lpstr>En blanco</vt:lpstr>
      <vt:lpstr>1_En blanco</vt:lpstr>
      <vt:lpstr>Default Design</vt:lpstr>
      <vt:lpstr>1_Diseño predeterminado</vt:lpstr>
      <vt:lpstr>Snímka 1</vt:lpstr>
      <vt:lpstr>Snímka 2</vt:lpstr>
      <vt:lpstr>Snímka 3</vt:lpstr>
      <vt:lpstr>Snímka 4</vt:lpstr>
      <vt:lpstr>Snímka 5</vt:lpstr>
      <vt:lpstr>Snímka 6</vt:lpstr>
      <vt:lpstr>Snímka 7</vt:lpstr>
      <vt:lpstr>Snímka 8</vt:lpstr>
      <vt:lpstr>Snímka 9</vt:lpstr>
      <vt:lpstr>Snímka 10</vt:lpstr>
      <vt:lpstr>Snímka 11</vt:lpstr>
      <vt:lpstr>Snímka 12</vt:lpstr>
      <vt:lpstr>Snímka 13</vt:lpstr>
      <vt:lpstr>Snímka 14</vt:lpstr>
      <vt:lpstr>Snímka 15</vt:lpstr>
      <vt:lpstr>Snímka 16</vt:lpstr>
      <vt:lpstr>Snímka 17</vt:lpstr>
      <vt:lpstr>Snímka 18</vt:lpstr>
      <vt:lpstr>Snímka 19</vt:lpstr>
      <vt:lpstr>Snímka 20</vt:lpstr>
      <vt:lpstr>Snímka 21</vt:lpstr>
      <vt:lpstr>Snímka 22</vt:lpstr>
      <vt:lpstr>Snímka 23</vt:lpstr>
      <vt:lpstr>Snímka 24</vt:lpstr>
      <vt:lpstr>Snímka 25</vt:lpstr>
      <vt:lpstr>Snímka 26</vt:lpstr>
      <vt:lpstr>Snímka 27</vt:lpstr>
      <vt:lpstr>Snímka 28</vt:lpstr>
      <vt:lpstr>Snímka 29</vt:lpstr>
      <vt:lpstr>Snímka 30</vt:lpstr>
      <vt:lpstr>Snímka 31</vt:lpstr>
      <vt:lpstr>Snímka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Home</dc:creator>
  <cp:lastModifiedBy>Home</cp:lastModifiedBy>
  <cp:revision>5</cp:revision>
  <dcterms:created xsi:type="dcterms:W3CDTF">2016-04-23T21:22:52Z</dcterms:created>
  <dcterms:modified xsi:type="dcterms:W3CDTF">2016-04-23T22:11:42Z</dcterms:modified>
</cp:coreProperties>
</file>