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D1163-AA95-4F26-A19D-927E16268613}" type="datetimeFigureOut">
              <a:rPr lang="es-PE" smtClean="0"/>
              <a:pPr/>
              <a:t>20/03/2015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39AAF-1789-40DA-B552-DB81330C8652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04702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137164-A161-4440-B9D9-02CDBD6D3540}" type="slidenum">
              <a:rPr lang="en-US" sz="1200" smtClean="0">
                <a:solidFill>
                  <a:prstClr val="black"/>
                </a:solidFill>
              </a:rPr>
              <a:pPr eaLnBrk="1" hangingPunct="1"/>
              <a:t>30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="" xmlns:p14="http://schemas.microsoft.com/office/powerpoint/2010/main" val="423997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A67D57C0-0E08-4469-9030-56F696ADD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711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DFF4616F-7F38-4AE6-9245-DB98A8240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035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6BA519E1-3D1E-4B13-B5A4-061EDFD39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258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B2958CC5-0FF4-4C7F-AE4F-E77F8036E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820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A757160A-4F6F-4416-A7B6-D28AE0B5D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244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009FD3F6-93F1-4897-9088-ABDA26603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326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1FCE52AF-7C9D-4CC9-AA1A-5DB956711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056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9BC0E8C8-9D81-441C-9F26-E5125E2DE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547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4EC94870-CCCD-4D73-9661-C19C62549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16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78CEAE74-33B3-4968-A261-F4324BBF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404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2651260A-A6B9-4D9E-BFFC-1AADF24B4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825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effectLst/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effectLst/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effectLst/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23A9EF-3AB8-40CD-BD39-55DDE8E74F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806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732"/>
          <a:stretch/>
        </p:blipFill>
        <p:spPr>
          <a:xfrm>
            <a:off x="592429" y="635388"/>
            <a:ext cx="7946264" cy="56197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259631" y="260647"/>
            <a:ext cx="4784330" cy="1345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3600" kern="10" dirty="0" smtClean="0">
                <a:ln w="9525">
                  <a:solidFill>
                    <a:srgbClr val="F9D53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99FF">
                        <a:alpha val="50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Black"/>
              </a:rPr>
              <a:t>4.Pôstná nedeľa -B</a:t>
            </a:r>
            <a:endParaRPr lang="es-PE" sz="3600" kern="10" dirty="0">
              <a:ln w="9525">
                <a:solidFill>
                  <a:srgbClr val="F9D53D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99FF">
                      <a:alpha val="50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blurRad="50800" dist="38100" dir="10800000" algn="r" rotWithShape="0">
                  <a:srgbClr val="C00000"/>
                </a:outerShdw>
              </a:effectLst>
              <a:latin typeface="Arial Black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084167" y="120793"/>
            <a:ext cx="2301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    </a:t>
            </a:r>
            <a:r>
              <a:rPr lang="es-ES_tradnl" sz="2400" dirty="0" smtClean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J</a:t>
            </a:r>
            <a:r>
              <a:rPr lang="sk-SK" sz="2400" dirty="0" smtClean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n</a:t>
            </a:r>
            <a:r>
              <a:rPr lang="es-ES_tradnl" sz="2400" dirty="0" smtClean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s-ES_tradnl" sz="2400" dirty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3,14-21</a:t>
            </a:r>
            <a:endParaRPr lang="es-PE" sz="2400" dirty="0">
              <a:solidFill>
                <a:srgbClr val="1C1C1C">
                  <a:lumMod val="10000"/>
                  <a:lumOff val="90000"/>
                </a:srgbClr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88498" y="3739797"/>
            <a:ext cx="6954125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CurveDown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sk-SK" sz="5400" b="1" dirty="0" smtClean="0">
                <a:solidFill>
                  <a:srgbClr val="FFFF4B"/>
                </a:solidFill>
                <a:latin typeface="Verdana" pitchFamily="34" charset="0"/>
              </a:rPr>
              <a:t>Boh tak miloval svet.</a:t>
            </a:r>
            <a:endParaRPr lang="es-MX" sz="5400" b="1" dirty="0">
              <a:solidFill>
                <a:srgbClr val="FFFF4B"/>
              </a:solidFill>
              <a:latin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71600" y="6255093"/>
            <a:ext cx="464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de Marzo 2015</a:t>
            </a:r>
          </a:p>
        </p:txBody>
      </p:sp>
    </p:spTree>
    <p:extLst>
      <p:ext uri="{BB962C8B-B14F-4D97-AF65-F5344CB8AC3E}">
        <p14:creationId xmlns="" xmlns:p14="http://schemas.microsoft.com/office/powerpoint/2010/main" val="22248658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  <p:sndAc>
          <p:stSnd loop="1">
            <p:snd r:embed="rId4" name="morelias_waltz.wav"/>
          </p:stSnd>
        </p:sndAc>
      </p:transition>
    </mc:Choice>
    <mc:Fallback>
      <p:transition spd="slow">
        <p:fade/>
        <p:sndAc>
          <p:stSnd loop="1">
            <p:snd r:embed="rId2" name="morelias_waltz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1" y="618187"/>
            <a:ext cx="7863496" cy="56409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9566" y="418011"/>
            <a:ext cx="3333551" cy="5262979"/>
          </a:xfrm>
          <a:prstGeom prst="rect">
            <a:avLst/>
          </a:prstGeom>
          <a:solidFill>
            <a:srgbClr val="A84677">
              <a:alpha val="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k-SK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Veď Boh tak miloval svet, že dal svojho jednorodeného Syna, aby nezahynul nik, kto v neho verí, ale aby mal večný život. Lebo Boh neposlal Syna na svet, aby svet odsúdil, ale aby sa skrze neho svet spasil.</a:t>
            </a:r>
            <a:endParaRPr lang="es-ES" sz="28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8428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7" y="647806"/>
            <a:ext cx="7869722" cy="5611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42709" y="862149"/>
            <a:ext cx="297704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k-SK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Kto v neho verí, nie je súdený. Ale kto neverí, už je odsúdený, pretože neuveril v meno Jednorodeného Božieho Syna.</a:t>
            </a:r>
            <a:endParaRPr lang="es-ES" sz="2800" dirty="0">
              <a:solidFill>
                <a:schemeClr val="bg2">
                  <a:lumMod val="20000"/>
                  <a:lumOff val="8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8967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6" y="656819"/>
            <a:ext cx="7894748" cy="5602311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78418" y="553788"/>
            <a:ext cx="6800044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 súd je v tomto: Svetlo prišlo na svet, a ľudia milovali tmu viac ako svetlo, lebo ich skutky boli </a:t>
            </a:r>
            <a:r>
              <a:rPr lang="sk-SK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zlé.</a:t>
            </a:r>
            <a:endParaRPr lang="es-ES" sz="28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3318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0" y="620243"/>
            <a:ext cx="7949842" cy="56639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796705" y="917770"/>
            <a:ext cx="2754867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Veď každý, kto zle robí, nenávidí svetlo a nejde na svetlo, aby jeho skutky neboli odhalené.</a:t>
            </a:r>
            <a:endParaRPr lang="es-ES" sz="2800" dirty="0">
              <a:solidFill>
                <a:schemeClr val="bg2">
                  <a:lumMod val="20000"/>
                  <a:lumOff val="8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94102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624583"/>
            <a:ext cx="7822713" cy="5651064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31775" y="4259682"/>
            <a:ext cx="7272808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Ale kto koná pravdu, ide na svetlo, aby bolo vidieť, že svoje skutky koná v Bohu.</a:t>
            </a:r>
            <a:endParaRPr lang="es-ES" sz="28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4872446" y="5590903"/>
            <a:ext cx="3332137" cy="56169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Impact"/>
              </a:rPr>
              <a:t>Počuli sme slovo Pánovo </a:t>
            </a:r>
            <a:endParaRPr lang="es-PE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50800" dist="38100" dir="10800000" algn="r" rotWithShape="0">
                  <a:prstClr val="black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22914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79" t="4725" r="6535" b="21832"/>
          <a:stretch/>
        </p:blipFill>
        <p:spPr>
          <a:xfrm>
            <a:off x="489928" y="579549"/>
            <a:ext cx="8061644" cy="571822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00847" y="1152372"/>
            <a:ext cx="3698869" cy="369331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>
              <a:defRPr sz="3600" i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s-ES_tradnl" sz="1800" b="1" dirty="0">
                <a:solidFill>
                  <a:srgbClr val="E2CAFF">
                    <a:lumMod val="10000"/>
                  </a:srgbClr>
                </a:solidFill>
              </a:rPr>
              <a:t> </a:t>
            </a:r>
            <a:r>
              <a:rPr lang="sk-SK" sz="1800" i="0" dirty="0" err="1" smtClean="0"/>
              <a:t>ežiš</a:t>
            </a:r>
            <a:r>
              <a:rPr lang="sk-SK" sz="1800" i="0" dirty="0" smtClean="0"/>
              <a:t> povedal Nikodémovi: „Ako Mojžiš vyzdvihol na púšti hada, tak musí byť vyzdvihnutý aj Syn človeka, aby každý, kto verí, mal v ňom večný život.“</a:t>
            </a:r>
          </a:p>
          <a:p>
            <a:r>
              <a:rPr lang="sk-SK" sz="1800" i="0" dirty="0" smtClean="0"/>
              <a:t>Veď Boh tak miloval svet, že dal svojho jednorodeného Syna, aby nezahynul nik, kto v neho verí, ale aby mal večný život. Lebo Boh neposlal Syna na svet, aby svet odsúdil, ale aby sa skrze neho svet spasil.</a:t>
            </a:r>
          </a:p>
          <a:p>
            <a:pPr algn="ctr"/>
            <a:endParaRPr lang="es-ES_tradnl" sz="1800" b="1" dirty="0">
              <a:solidFill>
                <a:srgbClr val="E2CAFF">
                  <a:lumMod val="10000"/>
                </a:srgb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89927" y="121558"/>
            <a:ext cx="8357859" cy="426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defRPr/>
            </a:pPr>
            <a:r>
              <a:rPr lang="sk-SK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Každý jeden môže precitať verš alebo slovo ktoré ho najviac oslovilo .</a:t>
            </a:r>
            <a:endParaRPr lang="es-PE" sz="2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</a:endParaRPr>
          </a:p>
          <a:p>
            <a:pPr algn="ctr">
              <a:defRPr/>
            </a:pPr>
            <a:endParaRPr lang="es-PE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ea typeface="+mj-ea"/>
              <a:cs typeface="+mj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10635" y="1152372"/>
            <a:ext cx="3696238" cy="39703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>
              <a:defRPr sz="3600" i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s-ES_tradnl" sz="1800" b="1" dirty="0" smtClean="0">
                <a:solidFill>
                  <a:srgbClr val="E2CAFF">
                    <a:lumMod val="10000"/>
                  </a:srgbClr>
                </a:solidFill>
              </a:rPr>
              <a:t> </a:t>
            </a:r>
            <a:r>
              <a:rPr lang="sk-SK" sz="1800" i="0" dirty="0" smtClean="0"/>
              <a:t>Kto v neho verí, nie je súdený. Ale kto neverí, už je odsúdený, pretože neuveril v meno Jednorodeného Božieho Syna.</a:t>
            </a:r>
          </a:p>
          <a:p>
            <a:r>
              <a:rPr lang="sk-SK" sz="1800" i="0" dirty="0" smtClean="0"/>
              <a:t>A súd je v tomto: Svetlo prišlo na svet, a ľudia milovali tmu viac ako svetlo, lebo ich skutky boli zlé. Veď každý, kto zle robí, nenávidí svetlo a nejde na svetlo, aby jeho skutky neboli odhalené. Ale kto koná pravdu, ide na svetlo, aby bolo vidieť, že svoje skutky koná v Bohu.</a:t>
            </a:r>
          </a:p>
          <a:p>
            <a:pPr algn="ctr"/>
            <a:endParaRPr lang="es-ES_tradnl" sz="1800" b="1" dirty="0">
              <a:solidFill>
                <a:srgbClr val="E2CAFF">
                  <a:lumMod val="10000"/>
                </a:srgb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61819" y="712072"/>
            <a:ext cx="1176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600" b="1" dirty="0" err="1">
                <a:solidFill>
                  <a:srgbClr val="E2CAFF">
                    <a:lumMod val="10000"/>
                  </a:srgbClr>
                </a:solidFill>
              </a:rPr>
              <a:t>Jn</a:t>
            </a:r>
            <a:r>
              <a:rPr lang="es-ES_tradnl" sz="1600" b="1" dirty="0">
                <a:solidFill>
                  <a:srgbClr val="E2CAFF">
                    <a:lumMod val="10000"/>
                  </a:srgbClr>
                </a:solidFill>
              </a:rPr>
              <a:t> 3,14-21</a:t>
            </a:r>
          </a:p>
        </p:txBody>
      </p:sp>
    </p:spTree>
    <p:extLst>
      <p:ext uri="{BB962C8B-B14F-4D97-AF65-F5344CB8AC3E}">
        <p14:creationId xmlns="" xmlns:p14="http://schemas.microsoft.com/office/powerpoint/2010/main" val="42269805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3" y="634986"/>
            <a:ext cx="7917529" cy="5611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4998" name="Rectangle 5"/>
          <p:cNvSpPr>
            <a:spLocks noChangeArrowheads="1"/>
          </p:cNvSpPr>
          <p:nvPr/>
        </p:nvSpPr>
        <p:spPr bwMode="auto">
          <a:xfrm>
            <a:off x="634043" y="634986"/>
            <a:ext cx="41568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k-SK" sz="4400" dirty="0" smtClean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dobe Garamond Pro Bold" pitchFamily="18" charset="0"/>
              </a:rPr>
              <a:t>Otázky k prečítanému </a:t>
            </a:r>
            <a:endParaRPr lang="es-ES_tradnl" sz="4400" dirty="0">
              <a:solidFill>
                <a:srgbClr val="1C1C1C">
                  <a:lumMod val="10000"/>
                  <a:lumOff val="90000"/>
                </a:srgbClr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84999" name="Rectangle 5"/>
          <p:cNvSpPr>
            <a:spLocks noChangeArrowheads="1"/>
          </p:cNvSpPr>
          <p:nvPr/>
        </p:nvSpPr>
        <p:spPr bwMode="auto">
          <a:xfrm>
            <a:off x="4662151" y="2748122"/>
            <a:ext cx="399695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sk-SK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Aká sila </a:t>
            </a:r>
            <a:r>
              <a:rPr lang="sk-SK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pohýna </a:t>
            </a:r>
            <a:r>
              <a:rPr lang="sk-SK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Boha, aby obetoval svojho Syna na </a:t>
            </a:r>
            <a:r>
              <a:rPr lang="sk-SK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kríži?</a:t>
            </a:r>
            <a:endParaRPr lang="sk-SK" sz="2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endParaRPr lang="es-ES_tradnl" sz="2800" b="1" dirty="0">
              <a:solidFill>
                <a:srgbClr val="1C1C1C">
                  <a:lumMod val="10000"/>
                  <a:lumOff val="9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69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4" y="634947"/>
            <a:ext cx="7914797" cy="5637063"/>
          </a:xfrm>
          <a:prstGeom prst="rect">
            <a:avLst/>
          </a:prstGeom>
        </p:spPr>
      </p:pic>
      <p:sp>
        <p:nvSpPr>
          <p:cNvPr id="159749" name="Rectangle 5"/>
          <p:cNvSpPr>
            <a:spLocks noGrp="1" noChangeArrowheads="1"/>
          </p:cNvSpPr>
          <p:nvPr>
            <p:ph idx="1"/>
          </p:nvPr>
        </p:nvSpPr>
        <p:spPr>
          <a:xfrm>
            <a:off x="1004552" y="779258"/>
            <a:ext cx="7161400" cy="1835154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pPr algn="ctr">
              <a:buNone/>
              <a:defRPr/>
            </a:pPr>
            <a:r>
              <a:rPr lang="es-PE" sz="3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	</a:t>
            </a:r>
            <a:r>
              <a:rPr lang="sk-SK" sz="3600" dirty="0" smtClean="0">
                <a:solidFill>
                  <a:srgbClr val="00B0F0"/>
                </a:solidFill>
              </a:rPr>
              <a:t>Aká je podmienka, akú kladie </a:t>
            </a:r>
            <a:r>
              <a:rPr lang="sk-SK" sz="3600" dirty="0" smtClean="0">
                <a:solidFill>
                  <a:srgbClr val="00B0F0"/>
                </a:solidFill>
              </a:rPr>
              <a:t>Ježíš </a:t>
            </a:r>
            <a:r>
              <a:rPr lang="sk-SK" sz="3600" dirty="0" smtClean="0">
                <a:solidFill>
                  <a:srgbClr val="00B0F0"/>
                </a:solidFill>
              </a:rPr>
              <a:t>k tomu, aby sme mali </a:t>
            </a:r>
            <a:r>
              <a:rPr lang="sk-SK" sz="3600" dirty="0" smtClean="0">
                <a:solidFill>
                  <a:srgbClr val="00B0F0"/>
                </a:solidFill>
              </a:rPr>
              <a:t>večný život?</a:t>
            </a:r>
            <a:endParaRPr lang="es-CO" sz="3600" b="1" dirty="0" smtClean="0">
              <a:solidFill>
                <a:srgbClr val="00B0F0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3626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6" y="682579"/>
            <a:ext cx="7906767" cy="55507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61797" name="Rectangle 5"/>
          <p:cNvSpPr>
            <a:spLocks noGrp="1" noChangeArrowheads="1"/>
          </p:cNvSpPr>
          <p:nvPr>
            <p:ph idx="1"/>
          </p:nvPr>
        </p:nvSpPr>
        <p:spPr>
          <a:xfrm>
            <a:off x="983911" y="883195"/>
            <a:ext cx="6840760" cy="1800200"/>
          </a:xfrm>
        </p:spPr>
        <p:txBody>
          <a:bodyPr>
            <a:prstTxWarp prst="textDeflateBottom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sk-SK" sz="4000" dirty="0" smtClean="0">
                <a:solidFill>
                  <a:srgbClr val="00B0F0"/>
                </a:solidFill>
              </a:rPr>
              <a:t>Vecné zatratenie, Od koho </a:t>
            </a:r>
            <a:r>
              <a:rPr lang="sk-SK" sz="4000" dirty="0" smtClean="0">
                <a:solidFill>
                  <a:srgbClr val="00B0F0"/>
                </a:solidFill>
              </a:rPr>
              <a:t>závisí?</a:t>
            </a:r>
            <a:endParaRPr lang="es-CO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298588" y="2183414"/>
            <a:ext cx="373141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sk-SK" sz="3600" b="1" dirty="0" smtClean="0">
                <a:solidFill>
                  <a:srgbClr val="00B0F0"/>
                </a:solidFill>
              </a:rPr>
              <a:t>Kto je </a:t>
            </a:r>
            <a:r>
              <a:rPr lang="sk-SK" sz="3600" b="1" dirty="0" smtClean="0">
                <a:solidFill>
                  <a:srgbClr val="00B0F0"/>
                </a:solidFill>
              </a:rPr>
              <a:t>zodpovedný </a:t>
            </a:r>
            <a:r>
              <a:rPr lang="sk-SK" sz="3600" b="1" dirty="0" smtClean="0">
                <a:solidFill>
                  <a:srgbClr val="00B0F0"/>
                </a:solidFill>
              </a:rPr>
              <a:t>za súd? </a:t>
            </a:r>
            <a:endParaRPr lang="es-CO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28603" y="3909323"/>
            <a:ext cx="3927487" cy="177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lnSpc>
                <a:spcPct val="80000"/>
              </a:lnSpc>
              <a:buNone/>
              <a:defRPr/>
            </a:pPr>
            <a:r>
              <a:rPr lang="sk-SK" b="1" dirty="0" smtClean="0">
                <a:solidFill>
                  <a:srgbClr val="00B0F0"/>
                </a:solidFill>
              </a:rPr>
              <a:t>Je to iba pre </a:t>
            </a:r>
            <a:r>
              <a:rPr lang="sk-SK" b="1" dirty="0" smtClean="0">
                <a:solidFill>
                  <a:srgbClr val="00B0F0"/>
                </a:solidFill>
              </a:rPr>
              <a:t>budúcnosť, </a:t>
            </a:r>
            <a:r>
              <a:rPr lang="sk-SK" b="1" dirty="0" smtClean="0">
                <a:solidFill>
                  <a:srgbClr val="00B0F0"/>
                </a:solidFill>
              </a:rPr>
              <a:t>alebo to ma aj následky na </a:t>
            </a:r>
            <a:r>
              <a:rPr lang="sk-SK" b="1" dirty="0" smtClean="0">
                <a:solidFill>
                  <a:srgbClr val="00B0F0"/>
                </a:solidFill>
              </a:rPr>
              <a:t>súčasnosť?</a:t>
            </a:r>
            <a:endParaRPr lang="sk-SK" b="1" dirty="0" smtClean="0">
              <a:solidFill>
                <a:srgbClr val="00B0F0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es-CO" b="1" dirty="0" smtClean="0">
              <a:ln w="10160">
                <a:solidFill>
                  <a:srgbClr val="AAB8FF"/>
                </a:solidFill>
                <a:prstDash val="solid"/>
              </a:ln>
              <a:solidFill>
                <a:srgbClr val="FFFFFF"/>
              </a:solidFill>
              <a:effectLst>
                <a:outerShdw blurRad="50800" dist="635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139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/>
      <p:bldP spid="5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81" y="650885"/>
            <a:ext cx="7842118" cy="55824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46437" name="Rectangle 5"/>
          <p:cNvSpPr>
            <a:spLocks noGrp="1" noChangeArrowheads="1"/>
          </p:cNvSpPr>
          <p:nvPr>
            <p:ph idx="1"/>
          </p:nvPr>
        </p:nvSpPr>
        <p:spPr>
          <a:xfrm rot="20665581">
            <a:off x="2142957" y="1498926"/>
            <a:ext cx="4537229" cy="1339403"/>
          </a:xfrm>
          <a:noFill/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sk-SK" sz="3600" dirty="0" smtClean="0">
                <a:solidFill>
                  <a:srgbClr val="00B0F0"/>
                </a:solidFill>
              </a:rPr>
              <a:t>Ktorí si volia tmu pred Svetlom?</a:t>
            </a:r>
          </a:p>
          <a:p>
            <a:pPr marL="0" indent="0" algn="ctr" eaLnBrk="1" hangingPunct="1">
              <a:buNone/>
            </a:pPr>
            <a:endParaRPr lang="es-ES" sz="3600" b="1" dirty="0" smtClean="0">
              <a:solidFill>
                <a:srgbClr val="00B0F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0908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0" y="635562"/>
            <a:ext cx="7920894" cy="5604321"/>
          </a:xfrm>
          <a:prstGeom prst="rect">
            <a:avLst/>
          </a:prstGeom>
        </p:spPr>
      </p:pic>
      <p:sp>
        <p:nvSpPr>
          <p:cNvPr id="2" name="2 Marcador de contenido"/>
          <p:cNvSpPr txBox="1">
            <a:spLocks/>
          </p:cNvSpPr>
          <p:nvPr/>
        </p:nvSpPr>
        <p:spPr>
          <a:xfrm>
            <a:off x="704099" y="635562"/>
            <a:ext cx="3600272" cy="3111247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sk-SK" sz="2800" b="1" dirty="0" smtClean="0">
                <a:solidFill>
                  <a:srgbClr val="FFFF00"/>
                </a:solidFill>
              </a:rPr>
              <a:t>Pomôcky: Kríz, veľká svieca ozdobená kvetmi, sviečka pre každého účastníka (ak je možné aj s jeho menom).</a:t>
            </a:r>
          </a:p>
          <a:p>
            <a:pPr>
              <a:defRPr/>
            </a:pPr>
            <a:endParaRPr lang="es-PE" sz="2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08264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5" y="634713"/>
            <a:ext cx="7937938" cy="5637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 rot="21035835">
            <a:off x="1146639" y="1804549"/>
            <a:ext cx="4680520" cy="1729193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sz="4400" dirty="0" smtClean="0">
                <a:solidFill>
                  <a:srgbClr val="00B0F0"/>
                </a:solidFill>
              </a:rPr>
              <a:t>        Prečo </a:t>
            </a:r>
            <a:r>
              <a:rPr lang="sk-SK" sz="4400" dirty="0" smtClean="0">
                <a:solidFill>
                  <a:srgbClr val="00B0F0"/>
                </a:solidFill>
              </a:rPr>
              <a:t>niektorí </a:t>
            </a:r>
            <a:r>
              <a:rPr lang="sk-SK" sz="4400" dirty="0" smtClean="0">
                <a:solidFill>
                  <a:srgbClr val="00B0F0"/>
                </a:solidFill>
              </a:rPr>
              <a:t>nenávidia </a:t>
            </a:r>
            <a:r>
              <a:rPr lang="sk-SK" sz="4400" dirty="0" smtClean="0">
                <a:solidFill>
                  <a:srgbClr val="00B0F0"/>
                </a:solidFill>
              </a:rPr>
              <a:t>Svetlo a </a:t>
            </a:r>
            <a:r>
              <a:rPr lang="sk-SK" sz="4400" dirty="0" smtClean="0">
                <a:solidFill>
                  <a:srgbClr val="00B0F0"/>
                </a:solidFill>
              </a:rPr>
              <a:t>vzďaľujú sa od </a:t>
            </a:r>
            <a:r>
              <a:rPr lang="sk-SK" sz="4400" dirty="0" smtClean="0">
                <a:solidFill>
                  <a:srgbClr val="00B0F0"/>
                </a:solidFill>
              </a:rPr>
              <a:t>neho?</a:t>
            </a:r>
          </a:p>
          <a:p>
            <a:pPr>
              <a:buNone/>
            </a:pPr>
            <a:endParaRPr lang="es-ES" sz="4400" b="1" dirty="0" smtClean="0">
              <a:solidFill>
                <a:srgbClr val="00B0F0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71856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3" y="591071"/>
            <a:ext cx="7942389" cy="5635598"/>
          </a:xfrm>
          <a:prstGeom prst="rect">
            <a:avLst/>
          </a:prstGeom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462952" y="20380"/>
            <a:ext cx="6572611" cy="396081"/>
            <a:chOff x="1505" y="569"/>
            <a:chExt cx="5700" cy="540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505" y="569"/>
              <a:ext cx="1543" cy="540"/>
            </a:xfrm>
            <a:prstGeom prst="rect">
              <a:avLst/>
            </a:prstGeom>
            <a:solidFill>
              <a:srgbClr val="BF2FB5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s-ES" sz="1200" b="1" dirty="0">
                  <a:solidFill>
                    <a:srgbClr val="FFFFFF"/>
                  </a:solidFill>
                  <a:latin typeface="Verdana" pitchFamily="34" charset="0"/>
                </a:rPr>
                <a:t>II. MEDITATIO</a:t>
              </a:r>
              <a:endParaRPr lang="es-ES" sz="1200" dirty="0">
                <a:solidFill>
                  <a:srgbClr val="000000"/>
                </a:solidFill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065" y="569"/>
              <a:ext cx="41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sk-SK" sz="1600" b="1" dirty="0" smtClean="0">
                  <a:solidFill>
                    <a:srgbClr val="000000"/>
                  </a:solidFill>
                  <a:latin typeface="Arial" charset="0"/>
                </a:rPr>
                <a:t>Čo mne / nám hovorí tento text? 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661622" y="698962"/>
            <a:ext cx="2368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Povzbudenie: 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_tradn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13954" y="4362994"/>
            <a:ext cx="7937618" cy="1863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k-SK" sz="2400" b="1" i="1" dirty="0" smtClean="0"/>
              <a:t>Povzbudenie: </a:t>
            </a:r>
            <a:r>
              <a:rPr lang="sk-SK" sz="2400" b="1" i="1" dirty="0" smtClean="0"/>
              <a:t>Dnešné </a:t>
            </a:r>
            <a:r>
              <a:rPr lang="sk-SK" sz="2400" b="1" i="1" dirty="0" smtClean="0"/>
              <a:t>evanjelium nám pomáha </a:t>
            </a:r>
            <a:r>
              <a:rPr lang="sk-SK" sz="2400" b="1" i="1" dirty="0" smtClean="0"/>
              <a:t>nastoliť </a:t>
            </a:r>
            <a:r>
              <a:rPr lang="sk-SK" sz="2400" b="1" i="1" dirty="0" smtClean="0"/>
              <a:t>tému prezívania </a:t>
            </a:r>
            <a:r>
              <a:rPr lang="sk-SK" sz="2400" b="1" i="1" dirty="0" smtClean="0"/>
              <a:t>hlbšieho života, </a:t>
            </a:r>
            <a:r>
              <a:rPr lang="sk-SK" sz="2400" b="1" i="1" dirty="0" smtClean="0"/>
              <a:t>jedna sa o </a:t>
            </a:r>
            <a:r>
              <a:rPr lang="sk-SK" sz="2400" b="1" i="1" dirty="0" smtClean="0"/>
              <a:t>žiť </a:t>
            </a:r>
            <a:r>
              <a:rPr lang="sk-SK" sz="2400" b="1" i="1" dirty="0" smtClean="0"/>
              <a:t>ho vo viere v </a:t>
            </a:r>
            <a:r>
              <a:rPr lang="sk-SK" sz="2400" b="1" i="1" dirty="0" smtClean="0"/>
              <a:t>Ježiša, žiť </a:t>
            </a:r>
            <a:r>
              <a:rPr lang="sk-SK" sz="2400" b="1" i="1" dirty="0" smtClean="0"/>
              <a:t>v pravde, </a:t>
            </a:r>
            <a:r>
              <a:rPr lang="sk-SK" sz="2400" b="1" i="1" dirty="0" smtClean="0"/>
              <a:t>žiť </a:t>
            </a:r>
            <a:r>
              <a:rPr lang="sk-SK" sz="2400" b="1" i="1" dirty="0" smtClean="0"/>
              <a:t>v plnosti. Pánovo svetlo osvecuje meditáciu a jej aplikáciu do </a:t>
            </a:r>
            <a:r>
              <a:rPr lang="sk-SK" sz="2400" b="1" i="1" dirty="0" smtClean="0"/>
              <a:t>života, </a:t>
            </a:r>
            <a:r>
              <a:rPr lang="sk-SK" sz="2400" b="1" i="1" dirty="0" smtClean="0"/>
              <a:t>ako nám to vnuka tento text.  </a:t>
            </a:r>
            <a:endParaRPr lang="sk-SK" sz="2400" b="1" dirty="0" smtClean="0"/>
          </a:p>
          <a:p>
            <a:pPr algn="r">
              <a:spcBef>
                <a:spcPct val="20000"/>
              </a:spcBef>
            </a:pPr>
            <a:r>
              <a:rPr lang="es-PE" sz="2400" dirty="0" smtClean="0">
                <a:solidFill>
                  <a:srgbClr val="FFFF00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63500" dir="42000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endParaRPr lang="es-ES_tradnl" sz="2400" dirty="0">
              <a:solidFill>
                <a:srgbClr val="FFFF00"/>
              </a:solidFill>
              <a:effectLst>
                <a:glow rad="101600">
                  <a:schemeClr val="accent2">
                    <a:lumMod val="10000"/>
                    <a:alpha val="60000"/>
                  </a:schemeClr>
                </a:glow>
                <a:outerShdw blurRad="50800" dist="63500" dir="42000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38924" y="5356373"/>
            <a:ext cx="69966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s-ES_tradnl" sz="2800" b="1" i="1" dirty="0">
              <a:solidFill>
                <a:srgbClr val="1C1C1C">
                  <a:lumMod val="10000"/>
                  <a:lumOff val="90000"/>
                </a:srgbClr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4585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8" y="633838"/>
            <a:ext cx="7904011" cy="5612415"/>
          </a:xfrm>
          <a:prstGeom prst="rect">
            <a:avLst/>
          </a:prstGeom>
        </p:spPr>
      </p:pic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150506" y="633839"/>
            <a:ext cx="6989812" cy="12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sk-SK" sz="2800" b="1" dirty="0" smtClean="0">
                <a:solidFill>
                  <a:srgbClr val="92D050"/>
                </a:solidFill>
              </a:rPr>
              <a:t>Som schopný vidieť </a:t>
            </a:r>
            <a:r>
              <a:rPr lang="sk-SK" sz="2800" b="1" dirty="0" smtClean="0">
                <a:solidFill>
                  <a:srgbClr val="92D050"/>
                </a:solidFill>
              </a:rPr>
              <a:t>kríz z perspektívy </a:t>
            </a:r>
            <a:r>
              <a:rPr lang="sk-SK" sz="2800" b="1" dirty="0" smtClean="0">
                <a:solidFill>
                  <a:srgbClr val="92D050"/>
                </a:solidFill>
              </a:rPr>
              <a:t>oslávenia </a:t>
            </a:r>
            <a:r>
              <a:rPr lang="sk-SK" sz="2800" b="1" dirty="0" smtClean="0">
                <a:solidFill>
                  <a:srgbClr val="92D050"/>
                </a:solidFill>
              </a:rPr>
              <a:t>a </a:t>
            </a:r>
            <a:r>
              <a:rPr lang="sk-SK" sz="2800" b="1" dirty="0" smtClean="0">
                <a:solidFill>
                  <a:srgbClr val="92D050"/>
                </a:solidFill>
              </a:rPr>
              <a:t>povýšenia? </a:t>
            </a:r>
            <a:endParaRPr lang="es-ES_tradnl" sz="2800" b="1" i="1" dirty="0">
              <a:solidFill>
                <a:srgbClr val="92D050"/>
              </a:solidFill>
              <a:effectLst>
                <a:outerShdw blurRad="50800" dist="38100" dir="13500000" algn="br" rotWithShape="0">
                  <a:prstClr val="black"/>
                </a:outerShdw>
              </a:effectLst>
              <a:latin typeface="Verdana Ref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676454" y="5574393"/>
            <a:ext cx="6670712" cy="7088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sk-SK" sz="4000" dirty="0" smtClean="0">
                <a:solidFill>
                  <a:srgbClr val="92D050"/>
                </a:solidFill>
              </a:rPr>
              <a:t>Približujem </a:t>
            </a:r>
            <a:r>
              <a:rPr lang="sk-SK" sz="4000" dirty="0" smtClean="0">
                <a:solidFill>
                  <a:srgbClr val="92D050"/>
                </a:solidFill>
              </a:rPr>
              <a:t>sa k nemu? </a:t>
            </a:r>
          </a:p>
          <a:p>
            <a:pPr marL="342900" indent="-342900" algn="r">
              <a:spcBef>
                <a:spcPct val="20000"/>
              </a:spcBef>
            </a:pPr>
            <a:endParaRPr lang="es-ES_tradnl" sz="4000" b="1" i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Verdana Ref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309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  <p:bldP spid="911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2" y="669701"/>
            <a:ext cx="7924801" cy="56055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214505" y="989479"/>
            <a:ext cx="4032448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k-SK" sz="3600" i="1" dirty="0" smtClean="0"/>
              <a:t>Ten </a:t>
            </a:r>
            <a:r>
              <a:rPr lang="sk-SK" sz="3600" i="1" dirty="0" smtClean="0"/>
              <a:t>čo </a:t>
            </a:r>
            <a:r>
              <a:rPr lang="sk-SK" sz="3600" i="1" dirty="0" smtClean="0"/>
              <a:t>verí vo </a:t>
            </a:r>
            <a:r>
              <a:rPr lang="sk-SK" sz="3600" i="1" dirty="0" smtClean="0"/>
              <a:t>mňa </a:t>
            </a:r>
            <a:r>
              <a:rPr lang="sk-SK" sz="3600" i="1" dirty="0" smtClean="0"/>
              <a:t>ma </a:t>
            </a:r>
            <a:r>
              <a:rPr lang="sk-SK" sz="3600" i="1" dirty="0" smtClean="0"/>
              <a:t>večný život. </a:t>
            </a:r>
            <a:r>
              <a:rPr lang="es-PE" sz="3600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endParaRPr lang="es-ES" sz="3600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8092" y="3030583"/>
            <a:ext cx="5172638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sk-SK" sz="3600" b="1" dirty="0" smtClean="0">
                <a:solidFill>
                  <a:srgbClr val="FF0000"/>
                </a:solidFill>
              </a:rPr>
              <a:t>Čo môžem urobiť, </a:t>
            </a:r>
            <a:r>
              <a:rPr lang="sk-SK" sz="3600" b="1" dirty="0" smtClean="0">
                <a:solidFill>
                  <a:srgbClr val="FF0000"/>
                </a:solidFill>
              </a:rPr>
              <a:t>aby </a:t>
            </a:r>
            <a:r>
              <a:rPr lang="sk-SK" sz="3600" b="1" dirty="0" smtClean="0">
                <a:solidFill>
                  <a:srgbClr val="FF0000"/>
                </a:solidFill>
              </a:rPr>
              <a:t>sme </a:t>
            </a:r>
            <a:r>
              <a:rPr lang="sk-SK" sz="3600" b="1" dirty="0" smtClean="0">
                <a:solidFill>
                  <a:srgbClr val="FF0000"/>
                </a:solidFill>
              </a:rPr>
              <a:t>rástli v </a:t>
            </a:r>
            <a:r>
              <a:rPr lang="sk-SK" sz="3600" b="1" dirty="0" smtClean="0">
                <a:solidFill>
                  <a:srgbClr val="FF0000"/>
                </a:solidFill>
              </a:rPr>
              <a:t>našom živote </a:t>
            </a:r>
            <a:r>
              <a:rPr lang="sk-SK" sz="3600" b="1" dirty="0" smtClean="0">
                <a:solidFill>
                  <a:srgbClr val="FF0000"/>
                </a:solidFill>
              </a:rPr>
              <a:t>viery?</a:t>
            </a:r>
          </a:p>
          <a:p>
            <a:pPr algn="ctr"/>
            <a:endParaRPr lang="es-ES" sz="36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5174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" y="643944"/>
            <a:ext cx="7997780" cy="5640946"/>
          </a:xfrm>
          <a:prstGeom prst="rect">
            <a:avLst/>
          </a:prstGeom>
        </p:spPr>
      </p:pic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3422468" y="3566160"/>
            <a:ext cx="3753925" cy="2615699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sk-SK" sz="2800" dirty="0" smtClean="0">
                <a:solidFill>
                  <a:srgbClr val="FF0000"/>
                </a:solidFill>
              </a:rPr>
              <a:t>Aký záväzok </a:t>
            </a:r>
            <a:r>
              <a:rPr lang="sk-SK" sz="2800" dirty="0" smtClean="0">
                <a:solidFill>
                  <a:srgbClr val="FF0000"/>
                </a:solidFill>
              </a:rPr>
              <a:t>cítime k </a:t>
            </a:r>
            <a:r>
              <a:rPr lang="sk-SK" sz="2800" dirty="0" smtClean="0">
                <a:solidFill>
                  <a:srgbClr val="FF0000"/>
                </a:solidFill>
              </a:rPr>
              <a:t>tým, čo </a:t>
            </a:r>
            <a:r>
              <a:rPr lang="sk-SK" sz="2800" dirty="0" smtClean="0">
                <a:solidFill>
                  <a:srgbClr val="FF0000"/>
                </a:solidFill>
              </a:rPr>
              <a:t>nás obklopujú?</a:t>
            </a:r>
          </a:p>
          <a:p>
            <a:pPr algn="ctr">
              <a:buNone/>
            </a:pPr>
            <a:endParaRPr lang="es-ES" sz="2800" dirty="0" smtClean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18906" y="514193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i="1" dirty="0" smtClean="0">
                <a:solidFill>
                  <a:srgbClr val="FF0000"/>
                </a:solidFill>
              </a:rPr>
              <a:t>Ukázať </a:t>
            </a:r>
            <a:r>
              <a:rPr lang="sk-SK" sz="2800" b="1" i="1" dirty="0" smtClean="0">
                <a:solidFill>
                  <a:srgbClr val="FF0000"/>
                </a:solidFill>
              </a:rPr>
              <a:t>vieru </a:t>
            </a:r>
            <a:r>
              <a:rPr lang="sk-SK" sz="2800" b="1" i="1" dirty="0" smtClean="0">
                <a:solidFill>
                  <a:srgbClr val="FF0000"/>
                </a:solidFill>
              </a:rPr>
              <a:t>iným </a:t>
            </a:r>
            <a:r>
              <a:rPr lang="sk-SK" sz="2800" b="1" i="1" dirty="0" smtClean="0">
                <a:solidFill>
                  <a:srgbClr val="FF0000"/>
                </a:solidFill>
              </a:rPr>
              <a:t>je </a:t>
            </a:r>
            <a:r>
              <a:rPr lang="sk-SK" sz="2800" b="1" i="1" dirty="0" smtClean="0">
                <a:solidFill>
                  <a:srgbClr val="FF0000"/>
                </a:solidFill>
              </a:rPr>
              <a:t>dať </a:t>
            </a:r>
            <a:r>
              <a:rPr lang="sk-SK" sz="2800" b="1" i="1" dirty="0" smtClean="0">
                <a:solidFill>
                  <a:srgbClr val="FF0000"/>
                </a:solidFill>
              </a:rPr>
              <a:t>im </a:t>
            </a:r>
            <a:r>
              <a:rPr lang="sk-SK" sz="2800" b="1" i="1" dirty="0" smtClean="0">
                <a:solidFill>
                  <a:srgbClr val="FF0000"/>
                </a:solidFill>
              </a:rPr>
              <a:t>život.</a:t>
            </a:r>
            <a:r>
              <a:rPr lang="sk-SK" sz="2800" b="1" dirty="0" smtClean="0">
                <a:solidFill>
                  <a:srgbClr val="FF0000"/>
                </a:solidFill>
              </a:rPr>
              <a:t> </a:t>
            </a:r>
            <a:endParaRPr lang="es-PE" sz="2800" b="1" dirty="0">
              <a:solidFill>
                <a:srgbClr val="FF00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hMSERUUEhQWFRUWGRgaGBcWGBkaGhgaGBwXGRgYGhgYHCchGBojGhodHy8gIycpLCwsGB4xNTAqNSYrLCkBCQoKDgwOGg8PGiwkHyQsLCwsLCkpLCwsKSkpKSksLCwsKSwsLCwpLCwpLCkpKSksKSksLCwsKSwsKSwsLCkpLP/AABEIAMIBBAMBIgACEQEDEQH/xAAcAAABBQEBAQAAAAAAAAAAAAAEAAIDBQYBBwj/xAA/EAABAgQDBgQEBQMDAwUBAAABAhEAAyExBBJBBQZRYXGBEyKRoTKxwfAHQtHh8RQjUjNiciRDkhUWY4KyCP/EABoBAAIDAQEAAAAAAAAAAAAAAAECAAMEBQb/xAApEQACAgICAgEDBAMBAAAAAAAAAQIRAyESMQRBIhNRYRQVMnFCgbEF/9oADAMBAAIRAxEAPwCqQrp0oa9WjstRJ1++tI6DWrw4o1jh2XUdYl+HIAfKOKfQkfL5wsv2YeVcTT1gEpCQtXHvDwtTO79zHFTQK8fSIzMdrt9/O0S0CiRC1NW2n3rEqcWeQ+71gd3JNammv0hyJKiHZ2g2SiROJVqBSlGP19oRnltOrMY4HSbNzLfXSOS5qvT0gWAkQstQV+npERWeZ5PWEZx/b6cxCTXSkSwiSXGovp98IapjxiSWk6AjuKxwlojZNDZTgfr+0dVK6esOWToIdKBLgBoFgIsvMQwJ7wQZVfnDhheJPp7uIFEoGTJN7e0JimwbvE/gHjfmwjiwRcjsXg7JQwFWvyjpRy9PukOSsjX+IkUARU1gEIQktT0LGEJnED0/SJUq0off+P2jqVJ6dYNDWRFjdu4r2iMyQav2EFkg0d+D0jgw1aEHpBJQCqRwPyhGWriD6RYS5J0Zhxb944qSklj8qRKJwAEpJu0NKQOLDvBi8OnR2Bqb9LikRmW1nrx58aVPSJxBwB1IS2sRsOcGUGiR0f3hqpYIezcOMHiDiCBuBhROJYhRKJQxEwEW++2kPVMGgPv9/ZgZMwNYGla6ekdTNv8Av8oUbkmPUV1b3946ZyvzV+kQiZfRveHInq1bp9mAAemY/bhEwLa9YYZriw9P0hpRQ1r/AB2iUS0TpnFJ4Dhx9Y4qc5uxgbIA5f75w2Wwsc3r7/tE2CwjKXFaxIEmwII6xAmbQu3RvkY6lQL1pTSz6RKIEolv8Tafz6RMkgBg/d25d4r50/LxL2bjDBjORiciWWKJhAoW6AfbQ0zCafftAomvav30hpxYJbMnM4o4e/DUc4lOXRAkTHq/vCqdfeGqAOvCGA2qlx96wiQCXxNCXaF4lqtCQonRuZDiKPE72yxN8MMWcFTEAkUYcucWwxznqJC/B/X7+9I4OtPX5wJsvayJyMyDyIOhpSukE53u/LT+YRpp0wk6JrWcdOcIqBYmvB4hSofdBrrCSXLh/eCQlYVFhxcXszXhqzztZ6+kIoOh9YbkOv1g0EeXNX4acYSZZ4/f0hqCW+GkLOa0BD2DmnaIkQeHSaivI6RIcQ4c/V/WByrk3QGnf6x1hldyDahhiWPGYmgBD1qw94dLmqanmLnUenSBlJUWL05i5twvHQE69HFh1pDBsmKi9U1HCz9o544ADhjTgKcucNTb4VNxA+bfd4bkBPxfx00g2EmKpWgI7COwOpSXufvvCiWGytSjTu0PUtgWZ+g01hJxGdqhzwd/4aCUSk/moeIFeTv84RqimmBFBNSPcP8AOHpFG9mEEzQDYnqzlrX6w1M5ST5SltSdeTAfbwtIlDUSSxuAOREdGGWTcilzpr2pBCMepKhUNZmfVrXhmImFVCEP/wAUvTmYOiUQrkzEt5FKDGqajuR91iGZiLfCxb68Ikxm1PBllaiQlLZUgkAquGH6RgcRt6YpRUS7kkvry6cI0Y8P1Nkeui+3qxM5ATlJSFZgQk/Fa/Z4g3dmzSpAUpgbJZ6MdNH43gjDT/6mSEqCgZb1JqxbKwZ6NUvXtXTbv7JwyEJm4qYtJWFpQ1kny5Zhaqg5boSdI2LG4w4hjRGrMGFQOtPv9YiMtTH+YLx7y1qRMADFmLF+BDaEWPPnEWcH4R7ewjlEZBjcLMTg50/NlSlk5XLnOQkkNZn+kYL+vWCSwIAy8KO4tzj0/frYvg7PShS8s0krUgcAHYjS4HWPLJeKDMQ/eOhgjUS3gj0XZ6FTcMmdloGSo0+JnFL8aiFmDVH0iu3GnTVyZ6Q+UIdQ5pIynrFoytHDfTlwjJmjxkJkVMO2PsNWIQs+ImTLSKzFXcVZKXBJ7gfXyHFS1IUpKrgkdwakR6HtPEF0gq5X419zFXiMGhbBSQY6ODEoR12VN/csfwm2CMSJyTNyK8vhgjyqNcwKhUEUsDeLrH4RUmYZcwFKklmNuvMEajSM/gj4bFByZbNRukavamPOJkSlzD/cQ8sr1Un4knm3m9RFfk4VXNdhTZXTJnAN619Iq8RvPKQtSCSSm7Es7Wc1eLWVgyaBVPbmY8wxAKpiyTqTUXrGXBiU23IZWemYXFicPEQp3uLHoXp7xOAT+Z9aAn5RV/hVvBJlzfBnoC5cwgVAZBNAc1xwpGi332MvB+OUVlpTnQpRDZVHKkE6qelKlusNLA1tDtKzGp3wGZQI8oJZ1FyBqBx5dYv8MtK05klJTYGvqw9Y82lrlhJU5dvgfX9I9K3J3cxM3Aqn+a5UQwqgap/y1LHRosyYdfFBS1sklIIDnKGDu5pw8scViFMX9tPa3eMVvLtSemcsKIISWAqwHFuOtYduhttfiGUtXlUKPx5dR8oT6DUeSEenRsgf9ygNTb9iI7NQwoXFTYg06Av84EmrIt9esPl4xYLCvYfWM9hOyieKg96GvyjqwG+pPzrHRPJsSOdvb9ISn6/WIQiUP9yfvpCggYxqP7QoJKB1y2AOYprYM3J9YZMKTYi3f0MIYkmt+VflEwWDVj214u0K3Yr2MQoizv2EMXjEJOVS06GlGfibRJOXlCls+VyzaX+kecL2jOzKWMwzElxz0Bi3Bh+oBOj0XEY6WkKmFYOUOeVqcb6c4w2K3oWZ2dIZKTROjf7mu8TbO3iKh4c9HjJNCS7gHRx68oocQgBagLAlnu2jxsxYIxZG/saHaONOLlf2yp0l1IVU2NUq1F6MD1in2PgVTZgCUlR4dATFrur5FlVDStNHFH0/aNZKlIlLzhklZCCRRwVV9njRFR4tIZR9sqMBsqYZqUSkmYpnypDlgPMBxpF5hMETLV4harBCquGvyHpGQVvPMlzgoDKqWrS4UksWMb/bO0UbTwH9RKlrK0KH9SiQcpdTDOtA+NBauqS5s8LkhfxT0Ldq/ZBgtsSMyZOKmJYAolTwMypf/wAcxviQPUe0XeyNhKTipSSE+dYKFIDoWlPndKhRsqXvo0YU4BeIlhCFIGHSXUpCCCgJLfDc1JD25l63ez99k7NngAkylpYpq6CDSYkaE6teM+XFFSUb2NCXLbA/xZ31TPxU6VKAKEgSyuruhRzda07R5smpYOSeEFy8SCVEm5JJOrm8XW7uCBzrkzJQmZSAlUzwleahUhamQaUKSQa0eNajGKK+Umzc/hfLwssKlzSoLnyFupa0JQjKwUFB/LVQYq4dYtMFukZjKXNRLls6lqLAOCQBQBT8Xs54A+OYfxEzhLzkOSglKgqinSoOCQXHONRtvHKTh8iZmUobw0lTkB6hAJPtGTNGDyJP2Wc7Xy7KrHbQWhR8Yk6JLXr8XFmsecdl7YS3x+sZ7EYpcxWZaio8SXhspnDhxw4xvVLopf5NRh9oeKoISSQSHIDsHDntHpOwd3p07BFRXKKsxPhpqsBBUkqUSeDlhS1Y8ZnY8UyoCWsUuCO4rGl3YkYicCtc1aUUY5iSrQ0BtQX4C8VeRxUdsbG97PSZOARKwqp6Z0mcpSPIhKw4CqZi5Fajy6PYmkeabw7FTLQhQuaK/wBxqc3v8oARjF4WYRMSmYSFBLqLBwRmGUj0I5RWISpawMxCX1chIuSB+kVwxrXF6/6NzN9+HGwEj/qZ4HgpVRJKc01SbJAJYIe6lMNOJF5vNt0bXn+ElQEmWWSM4/uLIFEks5JJS9qCta4TaW9wm4OXhBLCQhT50kjyh3DF2emsV2P2gqV4XhqIGWihQtYDMKgjlxi5JuD9Bc0pJFrivw/xKFqQJXmCqgrlpLXAyqU4j0fZGIxGCQCpSUUAAMxBCQNAlKiWalBrGG3Q3ZXtCv8AUIlpScpVMJOZRGbKAkZiA4dRNHA6XuO3dn4XGYeTPkSZSVZkpnopLmcHVSoayq14RFGVdh+pFOqMfvKuX/UT1JGVKlFSUquEmrU6xUYCdLlMsqOdNUgAM8a38Q8DI/qQcOQU5EPlBbMB5me9Q/eMHi0FJZwYrpdCuXL/AEelYHHJnSkKQ7EV5EUPKHBLNmBvr+ojFbG2/wCCjI9HJcpcglnAqzUi1TvajMxLhxXKByJoS7ceEYp4J266G5GmKQpmFuFIHMshxUNrpX7EOlkl3I7fO8cKR939zGNyCMTLJsT8/rCiZMw8fYQoHJA2FIwpJYM+oSBSOpkZSx9hz5fdYjlS1CrsxYc7E0f7eFjdoGSlSlMwBP8AyA7a0hiWiLa+HKMJPnE5UpDOo0UtXwy0jVTHM2gDx5UiZURpNsbxf1KEJKCFpSEjz+R3JUoIb41E1JMaLdr8JJs8EzJ0qUSPKFAkE0azesdfFh4RpCXbKnd3ZUpS5QmKKUFQUtQIcAB6PqbDrGf25gkoxMxKKoznL0JLRo9oYyZszEzcKcispCJikMrMlnypezgudXpEcnHYRRJSJniMQDNShSa2BSki3EekRWuy2TUqoLw+7U1CEmTKmTEqALy0KUxACVJOUFiFD3fWGbS2RjTNQBJmtlFFpyAm7pK2rYRFu5tLGJPhScQqXm8xSgmjsMxqAl+rxWbyTZ8nE/3VicaKClOcwNwXPJiHhlGSTYHki6Ro9p7ewgWpGJ2RLE9P+oVTJqFFVypQQQHVfm8EbM3+niYUYdEqUFBKUpVmJSiWlgjOVZihtC9YM3f/ABDlz50sYqRJMtSPDmzfBBUkBKmAKnYJLWf4jyah2rszCy1k4KdNmTCQQVy0ykITV0qBqTYgimjaxW3oDtO0y52JIVIxJxIUVLUpRUAGR5/iTkFxoQ9YH2hsNE+b4hfglCCyUCvlSC5A76wHsuVikqJnLSZbEsACfa0XCptRlLaEtz4D7vHMnlmn/K/6K2Uo3Vw4Nj3JiykYCWhLBKUjoPWsS5HGluIhxQ+p+6UOsUvJOXbIU83d1ImFcpeRRuyQoeh1pp9YjTsqbJWJ8lWfEB6rZgCCksDQFjRrRfIDUA9C8ORKJLBJf7qw0iyOeaapkPP5uwsSo1QPUC/zgjDbnTjcoTwck/8A5EbsYVdjc6RxUjKPOC+lTX1FO0aP1eRgSMQdzZqS4UhTaEHXk0HbM2NPTLXKdKAsupYJJLMwDM3fjGpmKJGuVuT8SCYjTM4a6elIrl5M2qYTI7V2LOAEuWCtKa3BL8h+UPwvAB2HiJaTMKgggH8zGoYsRakblydK6tbs0dVgQsZVpccCA3B66wY+XNUgmW3E3bXiVTZjoRLkpKlzZvwJP5Q/+R6FgCeUUeJmrUpcsZSFLzD4TZw6VUoRwZ6R6XPOIMlUrxVKRlIAKQwcXYNwvyjE4jcxb0VUVLg9jb9Y3x8qEtNkaS6PQ/w02ngsPg5KVzUJxBXMVMRMBylKlZQgrIyBWVIUHIueMS7074SUrmYdMpWIw4WSjMsFCCEgK8JSXzMV0BJAtwjyvZ6CkZVCZmegYkdgB9vG2302knwkZEISZEtKCtIylaqOfDLKypUycxFWNbCNDlar0CCV2UkyWJkxzNo5CXZwBXKW1bThaFg9yETcTlViEJBCzlcFZIYgJ0OZ3B4PeMinFKcl3cuRxPHrziw2Xi1AupyAQeYrxFR1EVNNLRZFq+ju0tgLQ6gzJdw9Q1O8VEajbWMUkS1ywAljmFTmL3ObUvpwjPTV+IokAJENBtrZMnG9G8wQJlIPFKS+ooIK8UkAu55iKjdnG5peQs6GrxH8/SL6XNIBcHmXGscfJFxm4skXYKFGFDjPP3SORVQLQXJVdq3q1fXjWKrejEL/AKReZq5eFioP2g5joKaGhMVm98r/AKZSr+ZNSas7W0EXYXc1/YhhZU0pUCNI32yt8zNCUpTlmAVN3bUD5xiNm7NmT5glyk5lEKPABKQVKUSbAJBJPKNnuxuBisRmTKCpaAPOtmvxqCRwA9Kx2nJrSGivZjtoYgzJq1qOYqUpRJ1JJJMP2aFeICgOQXD2DVftePWZ/wD/ADwsy0+DikmZdQmIZI5ZkqNexio3f3AxeDxZGIwyllKSqWEATETC4FxRuILG1Kwk7SGgrlRPsPeJIkIkzJaBllgeJlS4KHJBKWJobkljpGU3ywypqpcxKF1CgQxZIB8ul7k8y2kenYzFYzZ0kTMSMMJNGwjjOxIchKEsCnjmMUZ22jEBUyUnLWtRdwGDgOwYOXeKXneOD0Nlgm+SfR5thdqpQMpSrsW48QWL8P5N/wDW0Ols51UHsQPcfvFJj5JRNWk3Cj84K2Ns4zVj/F2NWvzi1uKXJiRt6R6Bs6eFSgplOR61Id6wSEgjUddesR4dJSEpBygBg1BalOEIpZnIrcXPpHDk7boUkQpI1HyP28dl4odfQDrDfCezG9216xGq9b8oSgE86Yk1DE01sOPOL3dXepODUtXheIpYAfPlypGg8puW9BGamLA4+3D5w0UD27xZCTi+SAb/AB/4yyZZS+G86gbrTSzVyuQdbWim3s3lGLlImKmSgUf9tBUDW5c3I4R5VvVMzT9fKlIr3P1ivRjFZW0jrxj9TH8vYyPQfGJAKa6uKfzpDPEJNnL/AL94A2QrNKRlegq44U7iLBSCB8JD9fnHInGm0KdTMWngKGz9O0SysedWAOoqadYgCm4vy48KQ6ayk/EDyYX1hKIW0nFIIqcx5j51gadOQRQEMdS/sIr0opXsYmCKWB427xLY1ku0tjYlWH8SU8kLoF5wgEfmSFFYNSGMYFfipGVSkFZAl5cw+EMACaJag10i43k2qkSfDQUn+46kgnyqDuSmwJe7cYzE3aGYuzkhi8dfxo1DYb+xLi9hzpVZsmZKf4cyFJSeijftF1uVuPisaSZKVZf8h8L6vo3zi5/C/exUtYwqky1omTE5TMzHw3BzZEvwHL0j6E2JgJEmXlkgAOSWGUOak5QwHYRrivugMxOxvwakHDqRjXmKWx8hy+GzfCU6+3KPG/xJ3DVszEBL5pa3MpWpAuDRnD17R9TnFh2cU1Jp2jDfjPspOJ2VNUGJktOSf+NFB+aSfQQVH7Au+z533ZnNiEA1Bcex+ojd4hCQ2VwddRYWaMFu2SMSggOz36EPG7wc90lQZSRRwQahqXu1bRzvKi3K0PFasgQs6H2/WFEc5VfjI5ZTCjFTBRMozFBlVIa36CKneWUTJyi5Iv3LcjaNKhCQMzsNWd26mraxkN5N5JcwgS0gsXK3I5MBbS5i3BBymmKzW/hPs+WiUorl55mIUqW5oESpYCiHDsFqoeSRHo2N2imUcsxYS6itWUOJqmFVcAAzCtADHnG7uIXLkSsrpU2buqsWON2oqZ8XoCWfixJbtHo4wS2VuTei821vjNKgJS1S0i2Us/pS0bvdvaiMRJSakihKjmILVc948bCX1AAuTb3g7dzeCbJmkYeYOYPwqHHl1it/J1Q98VbPQJ2GnS8ctJly/BmoSZk1YKvEYZPDANNHKTSpNXjI70buYeQhXgzUiZRSUrUkC9UMkPaxLDR4scfvYtc1MucChaUg1ayqhmglE9FFCXLK/wDJQFOb37CPF/8AoeVOHkuP+KOlhwRnHkzyiRuDjcSsrEkqzn4iAlPqTaL7Cbhz8MgGZLQCSUhJWL19XAJHKN6vevwqJQqarqB9GHpEn/uhC0ET0itChvKx0fjzhP3PJL+a1+B349JpHniZwF6kFuXLQRJOQ9w3apD/AJiI0W3d2JeQzcKT5Q5lqJJAsSk6gCpB0EZZE1QYgE9+8aceaOVXE504ODqR0SwT9vpqWv8AWHzMrFgxH7ekOm4o3CmbRqtqYFk7SI8VSUZjLDhSj5QVXORnU3XRmjTji5ukRK3RJNw5DKSQpKrKFUm7h2oRVw0E4LZ8yaR4ctSjbypzV7CNhuLu/Lnpk4jGDMSlZkpWEsU+UlZDUBLkD/Fn5+kykpSlkJAToEgAdgI3x8L2wT4p6PnHb+4WJmTB4clSV2UFAjgE6HmIbhfwZ2kRmEpJHDOAT0CgI+jMTJRMT5khTcb9jEWGwKOCuhJA/wDEFjHRjCMYUivdniOJ2DNw2VCpapWicwYFrsbHrA81K1cQ/Gzix9I+gJ+GQpOVaUqTwIBHoYyu0twJbheGASpJJ8OY6pa7Uu6bAPUNQho52TxG3aHVN7PJpmHcPY9eA5fdYiTxLNxH30i/xe7swKWJLOkl8OQlKpQPmygCi0gnykaM0ZtaSlREx0kXBHz4d4wzjxdBnBxZKpgHDhi19XMDbP3pKVlMyVLmSleUCpUhVR4grezpcAsOsSzDZySS3wuSXZgwDxJit3wtBUVSpJJHmVUtrRP5tGPHSLMKp7XZW88MX82Z7beDLErkJlEkgqQFAKIoxDkBQL2a8ZKZLIJEbra2xFSJalScQV0yzUWcElL5T8STRqU0JZ4K3f3TlpAVPQFqLFiSG/20PvHYwQ56iyv9TDIriWv4abrypEj+snFfjKzCWkD/AEUUHikGpKtCKAHiaX2L2wQXMxRA1Kj7PaPRNg4DDTMMlKJSQlICbNoxZ62o+rCPHd4MIuVipslVpaiE8GulVdSkiLYuS0MuXsuMPtkswAZRGZTOopB+Gtg9SNfaLXeLb4m7LxaRQJlLT6pPtSMfhJz6NBO0JoTgMYXBJl5UpcO6jlzAG7O1K1izlrYTx+XNItQ/bxrNylIyzDMUEhOQpfK2Y5xc1+F7Rl8RgloLKDE/ekWmyNmqmJKVBhmBdqm7gcOsYcri47LYuns15mcFU6j3reOxXpkgO+Y83Hs2kKOW6G+BbqUfDIL1BDW0PaMendlaZ6ARml50uf8Aa4dxpSNfiFoP+7TiLXpfrEeEl18xIYcyCQ7Duad3izx5yjNRj7KmWSpjkniTESzAoxLawl4zlHpL9MpQ+diEpSoKZlOC9m1Pb9IA2tvVLw0zNgPIVpDzCtMxQIGXyskBAbSt3oaxSbe26lWdABJqnQAMWPM+0ZtS4qnJLofb7NpsjbCyRNmKUtRdyokk14xopu9Aylrxi9m/6KOn1MEx5fycEMuRyl9zrYm4xSRdyN6ZyTRVOEDY3ai5h8yldCon2MV4iXA4UzpyJdsygAecKsMI/JItTbNXu5tGYqTMSlavEkjxEalh8SfrD9oykTEePLZIWploBDoWXpT8iqsdLaVzmw9qqkTkzAkgpPwqIDjgTaohmzd8lSJkwmWnwpp80u6coJZIe4D3gR8Kam5VSKck8eSNXs0Wx93Z2IWBLFE/Eohkjqrjyh+yMCiZNxMszEkJUsFdgUy3chLubGj1eKjbX4uzRL8LCy0yUAMGFug/WMRs/bsyVMCwXZ3B/Nm+IHrHT8fx+LtmV8YaXZ66NvzAU+b/AEwQizAFvK1soYMLCDsDvBNJKpmKmJDuwKiSelgPtox2x8V/V1QFJAuVDX/EF/MekWCVR2oOzHI9V2JvGmam5Lam56xcJx4MeR7L2qZJprGh2dvYMzKpFjgmKpGxx+9MuQU50qY0zAOAefCKnH78hJVLUnIot4a0kEMoOFH9og3hlSVyCSQFBlBTKIPIlIoCLE6x5zOQtaiQaJoBp05RU4R7C5Uazf2QlUlO0JKvGVISlM4JJBKSXCgU6pKqjgeUY6X+J6CBmloWRTz5VU0qRGY2v+IE1UpWHlZky1KBW7OopIYUsHA10EY/xPMeZjFkwxlKzVDK4xo9A3k35nTSDLaUnggAAt2Y/wAxl8XtSZMLqV6MB6CNFutjZeIwysFOJAJeWoAqKVO4Ler8iYq9o7rTJWJ8AlwQSleVQCmD2NYH0ePRgnjUpuVBG50lS52ZXmRLBcF2Oayej1/+seo7qSZXihU7KQLAqSK8Sg1UIxW72EEmVk/MSSo8To3QfWLdC2L3jbhjxjQyjR7NgcNLQXleVJABSPhpYjgY8t/FaSZePRMBAE2UO5QSkv2aLHB75rQkJagpxpGX/Frb6VLwhNjLWenmDW7wGuLstu1RBhzqRWItor8rBuJ6D9/lFVhN5pZAdaOpU3zEWMjEJmMoO3MVNbh9DfSM/mZFHFr2CK2AKw4LKUlKiOOnNh91hIm+aiR6C/6Rdy0Jr5R1u+jumnvAxwiCoOGazWv7cekcO2XAfgkaDsC3sDCg5WACq5gfX6GFDWGmMRKGYusBibC50B0e1YqNszJtFy2JRcHUNYwTONKsHsOPaHkU1FmcfVqQITcJKS7A9qjPHekE+eS3Fi/sREq945beQrJ4ZfqYuDs0G6UkPZQvzYQpeCl/DlSQwskAA0J4F/2jqfuUmtorWJGEmpXMUVBBqSaAkOaxKnYU8/8AbX6R6FLRLTRFS1co/Sn3rA20tqokJJUljUAFT5mt90vFH6qUn8UWKJRYeQqWhKVBiBEoMCYfaCpvmUznQWDWEThcZpxfJ2b8b+KJXgrY8kzJ8tKQoqzOyfiOV1FubJgHMI7hcdMlTBNlqyLHwkXD0o/IwqRZZp9obz4SUjNLEov+QSkBRu9wXFL/ACIIGA2vt1c9TkJQkWSgAAdTcmK/EzypRJLkkkniSakxDmjsLo5VUGYPATJxZA7m3rGg/wDa0tEhZXMT4jOkgjKCNHerxm5G0JiEqSlRAVcPA5VCSjJvukE2m6e31MJWYJIt5QfmQBGnlKvV6mob6R5VhJ2VaSQ4BqHZxqH0j0vCTeAbsw7Aco1wZU1TLFMIGsMSqEFVi7kLRptnbRUZJBObw0nyuysl3Qpnp/jWml4wOK3ulpAAUCSTQZnFT8b2MXaiSwDx5VtDE/8AUTFgA/3FFmpRRakLkbirClyOYgpAOZJzqOZ3ZkmopqS715QVu3gBNmkKBIAcgDmB2veA9p4rxJmejqAJbQtWC93MYJc0uoJBSzkltOF45+TlwbXZcTYjDKweIZTlqpILONKsa6Gmhi1wG3p2IxUoLWpSRmAS5KUgguQ5NecWGOw8nEySVTByV5fKptQ7sTThGLweKXJmhSfiSr10I6H6w2DLyW+xZRPTFllQQgwBLxmcnyLSRfMA2li7v2giWqN048WVRlaCiYzG/GBnTlScqSoJQsU08zn5iNGpUB4jH50ilASwo9W140HpGPyM3CP5LUZ3Y26xDLmpCqOE5gwIqM2h6PF+JV1Mx1DADrSmtucPTh05MyXCv8R9YkTNJ+JBc0c8K35v9Y4+Scpu2OkS4DHhJOao00rpT6Q2bMKWUA6CTxPbiIHSkuaOeV+w4Nxh6FJNy1NSwBq9ByenKKxh0zHFJZNR/wAQr3hQHNMsm7tR3EKICyaUoChFqtyIe3C8cEwOwSz0dRcVsKaxxMxIHxdWtX6cohKgoqpVzWwAYcdQYiQSwlE/mVlozAvUtrcDnWBp4FiS4sCe70Lc25QHNxhA8qrAuHrV7P8AzAycQS71NrmkPVhRapmgVCvMXAbQi/PtyEYrenHGZOIeiBlHzMahOLUU5XSGHBuwfhW8U+19gGZ/cQQ71fXnS1IvwyjGdsEn6M/gsZkcGx9osZeOBtXp+kVczArSWUlQ7GIggu2sbJY4z2GORx0XZxqRctA+K2iGoX4frAsnZUxRICSWvy6mLTCborV8Skpo7Eh2HSK+OOG2xnmk9FFJkKWWSCo8AHi0w2609dcrB7vGl2XsVEuqCQphUmva320XXgZQM5B1p194rn5e/iVqNnm+19meBMyO9BU0rr7wbs3YsufJdKgmalRBSTRSWoRzeLnerDZ5ZVlLguLmhNdLRj5cwpLpJB5Rfjm8kL9i9MmxuzFyviDc42mwNspmoAstIAIf3HIxjMVtJcwAKLgQPJnKSQpJII1EaMcpJfIVqz1VEyJAqMNgt81JDTJYVzScp9GIibF78khpUoJP+SjmboGb1jTzjQnFmk2xttOHl5jVR+BPE8eg1MeZqL1iefPmTVZlErUe/wDAjQbF3bSPNiGb/CvZyPlGbNmSWx4xoy5EdCSY3uP2aFAHw0sQLAU5hrUijx+7Kk+aUQRwcfO1OcZo+RGWuhqM8RFnuxhvExKATlAcvwYEvyrAuKRMFFv3gjYs1SJmZBYgN6xpi/Ykumel4ielKA8zylQHmIuXaBkEgxi94NqzJiAhWVgXoGdga+8V0jEzyyULmHgApXyBjT9aPspx46Wje7X2mZMvMkBSyQlKXqSeAvaGYeYpmygP8T6GwAOh9zFRsHdtaD4s1JCxVILEjmQdf5jTYbDJKS41oHrxPty9I5Xl5Y5ZLj6NMINEBKgoBqcNQOvyjgPl8jvq/U25d9YkxUsq6danRgdO8RGQXYOliwLXat7X+cYWhhsstQO+penTnWOzEmocl7EjiflD5hpRixNX16tytEM3EBwC7BwauHvYcHtC0A6rBWzS3LXdNu8cieXjAkN5eVP15x2DZKRWJBX8Lqq7cOVYKGEUHKq81UIHMcvpAWGnNQfE1G59masFrxPl8zk6+a1dW1/SGekMpaIlYfMymFy9q8evaGrlZX1OlD1rVnhicRzoPT7rHVKSpq17v0Dnt6RIhjsbNk/mS2jjX76RIBlFfKdH4aluEclyg2YmlXAp/DwXPk5ki5I/xpT9ekEIHLUpw4p0cHXW9IsMNgUEZlJSahNANef3pFeryF6u7Vox1eJv6gAeWrNproak1/WIgqiX+gL5cjjQuOOvOmsNw+HCV+RLcnoLN0qb84evFrWLhJPJmo/Cp/aJFKCSDmJLGhrWjgqF6NXlCuwNMcJRf4STenmoNeADV7GIFzMp06s/Sv0giTONkCgBcJIrw7cgdYYuWQ+aU72yip41N7PAJ6OvnBCWYgO7ueOlh+kZPF7nTBWWQsHsR1BjSysSoVSbGyrjhpe9IIlKIo1b8bHg3D5RbjyuHQKs82nYNaPiSR1iLIY9PXlmFlAEAgkXDfSsRYjZuHYf2ksOANbOHfn93jUvKXtAcDzUSjwgrBbKXNICRfU2HON7K2ZJzEZEilRUsRXW1OkG/wBGw/tpCE8RRwQXtS/ygPyfsheJWbP2GmRLoQVEjM9CeQranvBcjDIACyigNgxc6825QSFUoAKcCXPF+H3xiKZPLhwzOS2rWt9RGOUrdsdJIn/9NK0kpv8AI/pV+0I4RPwqJd6sSOmvWsR4faShUh0i4FxRvRzEuIxomAEngxpwOg04RLQU12BDDoUCVILB/iTQtQ31eHSMBhA5CZdPKoBz5rju0ECZ5vM1b69e8UMrYqgpXhTVoSaKDh71etQ78bRpwTjGVy6KcsXKNRLOZu/KNcqSjV7pFCVD5QTg8BKQSkIy65RcjSusDS0KBZ6gBNwXZqVuf0pEXjqJJdiRcUccOg/SK8k+Um/Q0FxjT7DE4hSDcEPZ+Br9IKWsMFBgaMUAksWeulrfvFZiUuPMx1JANzCwuPSgvWobi/OK7Huuw+fjE5AEqYdH73BvrEE+eGS9FFnr6EJ4kax2cJc5D58ik0Hl0JB0qesV7hspObLrUahupP1hg7DZhTlJqVUP+VnDdYrFirh73NH6js0OnT60BLXFuNYERMLn2Bq3Tjf3gUg0n2WWHSpQfNqdf3hQCqaNKvzL9+cKJROIpzP8AH/EHifmf5iBchR00D1PL3i0mzSoVqQTQflc6mj0iSfky+Rx1rwqdG6CC9AcUVkqUtJrbgdae0GS8MRVtaPQPoK3eIUzmJt6fIQ7wypieVjwsz9oUC10NRiGdJDHWp0sOFRR2iYKOVnNa0dwRw9YiJALE2o4/aHyphJcrPlqK36coAaOl1BgSSLv99X6xF4AIJt34cuMGyVeYkHQvxBPS1YlUg11TWgAID6vr8oAASaoMHNNKacqRKcOkgZRfQ5g2g5mJpEsOEhzxVZhw5RJisibuw7kHi7N25GAFjMQprEAs7VBB5M1SeF4bhMQFAhR85ewLP8A+NPX5Q5WDUoNwNc1WdzUig9WrDTh0ZmSGNGYsG0Lv7wWK7HTqMyXrR62YHt7Q6cvNUDzmtGYG3bWnWOZiS6jY2oSBo548aCkSS0ZXHw3dqvdvW/pCkIh5VF+lPVuUKZM8xZ6aAg89L39ohViiWe2jO5rZ9S5+9WklRDuCDcUu7ffOIFO9E3h5alPAOPr6QSrxAn4gBQ01bqOEMxJFACTckOanWnP9YJklNCoM1WBtUAv+0RMWtgOLU4IaxqR7CloHlzCynoGHcNwNuDxPMxLK8pYML1JL2fhD5SMwJLEMfio1np8rxOwsiUwy+ZuloanCsnNmBD1fQCoYezc4I8NCVgm5axpxuBQftxjs8AHzBgxqKjkDDUFRsGRJQkk5lkiwNKaj9ucTSsW1AyTck6nSjcY5LnuKAEnUt1eh+3MBCigRUu5qTe3blyg0RpoKmTVKLqvrpapd204Q2dhlF1BT0NBfLQOA/Eexhsp1ZmZTflBIJ6cf0iZCSmYCvMlQq9CCNQw4cecMh4/kFVPfmkMC5LH3trEapDHTSxalNOFYkVhVKcg61pR6Mel6RxMk5mV5FBwxoCNWLQKBxtkUr4rODUVa3uTHZiCmjOki7d+7GHzUlJymhHcsNQ33SO/1ilBiHa7u9aW6UMMGl0QKlgqrRtSAza09f3gmds41LgVYOSKcx01hqpqMwCnBy6AADQEg10giYpKmYgDjd7xEGKoAXiWOkcjQScDSqS+rlN+TuWhQRuLKJX+keRLcrxIB5VHkI7ChGUeyBI/uJ6j5CHzLn71jkKI+gvoZiD5B93MFYVAdNP8fkYUKIFBOFHm7GC5KBkSWq7Pq3B47CiDwC5SR4dtTFGsOlzUuip5hzChQfZJF3IUQEtSv6RBtAedP/JP1EKFAZAbHhpo6p+sLMfEWHoxp3jkKFfYk+w3EIHiCg+B+7CsBSkDNYWVChQWKhEedXUfIxHNUfCFdD81QoUIgggTboYkNQh6uFu+rAM/GOwoK7FH4geVHb5w3HXWdWEKFDDAuGuf+X6Q+akA0pUW6QoUOWro7MLZW4q+RhuOWQTU2T9IUKFXZSOlLPhmph2DWbOWJNIUKG9lsex+F/01HXOQ+rOaQPrMOrfVMdhQRl2FTkDw3YOxr2THdnJHhHv8hChQfYsv5EKJh4n15CFChRBz/9k="/>
          <p:cNvSpPr>
            <a:spLocks noChangeAspect="1" noChangeArrowheads="1"/>
          </p:cNvSpPr>
          <p:nvPr/>
        </p:nvSpPr>
        <p:spPr bwMode="auto">
          <a:xfrm>
            <a:off x="63500" y="-8969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3" name="AutoShape 4" descr="data:image/jpeg;base64,/9j/4AAQSkZJRgABAQAAAQABAAD/2wCEAAkGBhMSERUUEhQWFRUWGRgaGBcWGBkaGhgaGBwXGRgYGhgYHCchGBojGhodHy8gIycpLCwsGB4xNTAqNSYrLCkBCQoKDgwOGg8PGiwkHyQsLCwsLCkpLCwsKSkpKSksLCwsKSwsLCwpLCwpLCkpKSksKSksLCwsKSwsKSwsLCkpLP/AABEIAMIBBAMBIgACEQEDEQH/xAAcAAABBQEBAQAAAAAAAAAAAAAEAAIDBQYBBwj/xAA/EAABAgQDBgQEBQMDAwUBAAABAhEAAyExBBJBBQZRYXGBEyKRoTKxwfAHQtHh8RQjUjNiciRDkhUWY4KyCP/EABoBAAIDAQEAAAAAAAAAAAAAAAECAAMEBQb/xAApEQACAgICAgEDBAMBAAAAAAAAAQIRAyESMQRBIhNRYRQVMnFCgbEF/9oADAMBAAIRAxEAPwCqQrp0oa9WjstRJ1++tI6DWrw4o1jh2XUdYl+HIAfKOKfQkfL5wsv2YeVcTT1gEpCQtXHvDwtTO79zHFTQK8fSIzMdrt9/O0S0CiRC1NW2n3rEqcWeQ+71gd3JNammv0hyJKiHZ2g2SiROJVqBSlGP19oRnltOrMY4HSbNzLfXSOS5qvT0gWAkQstQV+npERWeZ5PWEZx/b6cxCTXSkSwiSXGovp98IapjxiSWk6AjuKxwlojZNDZTgfr+0dVK6esOWToIdKBLgBoFgIsvMQwJ7wQZVfnDhheJPp7uIFEoGTJN7e0JimwbvE/gHjfmwjiwRcjsXg7JQwFWvyjpRy9PukOSsjX+IkUARU1gEIQktT0LGEJnED0/SJUq0off+P2jqVJ6dYNDWRFjdu4r2iMyQav2EFkg0d+D0jgw1aEHpBJQCqRwPyhGWriD6RYS5J0Zhxb944qSklj8qRKJwAEpJu0NKQOLDvBi8OnR2Bqb9LikRmW1nrx58aVPSJxBwB1IS2sRsOcGUGiR0f3hqpYIezcOMHiDiCBuBhROJYhRKJQxEwEW++2kPVMGgPv9/ZgZMwNYGla6ekdTNv8Av8oUbkmPUV1b3946ZyvzV+kQiZfRveHInq1bp9mAAemY/bhEwLa9YYZriw9P0hpRQ1r/AB2iUS0TpnFJ4Dhx9Y4qc5uxgbIA5f75w2Wwsc3r7/tE2CwjKXFaxIEmwII6xAmbQu3RvkY6lQL1pTSz6RKIEolv8Tafz6RMkgBg/d25d4r50/LxL2bjDBjORiciWWKJhAoW6AfbQ0zCafftAomvav30hpxYJbMnM4o4e/DUc4lOXRAkTHq/vCqdfeGqAOvCGA2qlx96wiQCXxNCXaF4lqtCQonRuZDiKPE72yxN8MMWcFTEAkUYcucWwxznqJC/B/X7+9I4OtPX5wJsvayJyMyDyIOhpSukE53u/LT+YRpp0wk6JrWcdOcIqBYmvB4hSofdBrrCSXLh/eCQlYVFhxcXszXhqzztZ6+kIoOh9YbkOv1g0EeXNX4acYSZZ4/f0hqCW+GkLOa0BD2DmnaIkQeHSaivI6RIcQ4c/V/WByrk3QGnf6x1hldyDahhiWPGYmgBD1qw94dLmqanmLnUenSBlJUWL05i5twvHQE69HFh1pDBsmKi9U1HCz9o544ADhjTgKcucNTb4VNxA+bfd4bkBPxfx00g2EmKpWgI7COwOpSXufvvCiWGytSjTu0PUtgWZ+g01hJxGdqhzwd/4aCUSk/moeIFeTv84RqimmBFBNSPcP8AOHpFG9mEEzQDYnqzlrX6w1M5ST5SltSdeTAfbwtIlDUSSxuAOREdGGWTcilzpr2pBCMepKhUNZmfVrXhmImFVCEP/wAUvTmYOiUQrkzEt5FKDGqajuR91iGZiLfCxb68Ikxm1PBllaiQlLZUgkAquGH6RgcRt6YpRUS7kkvry6cI0Y8P1Nkeui+3qxM5ATlJSFZgQk/Fa/Z4g3dmzSpAUpgbJZ6MdNH43gjDT/6mSEqCgZb1JqxbKwZ6NUvXtXTbv7JwyEJm4qYtJWFpQ1kny5Zhaqg5boSdI2LG4w4hjRGrMGFQOtPv9YiMtTH+YLx7y1qRMADFmLF+BDaEWPPnEWcH4R7ewjlEZBjcLMTg50/NlSlk5XLnOQkkNZn+kYL+vWCSwIAy8KO4tzj0/frYvg7PShS8s0krUgcAHYjS4HWPLJeKDMQ/eOhgjUS3gj0XZ6FTcMmdloGSo0+JnFL8aiFmDVH0iu3GnTVyZ6Q+UIdQ5pIynrFoytHDfTlwjJmjxkJkVMO2PsNWIQs+ImTLSKzFXcVZKXBJ7gfXyHFS1IUpKrgkdwakR6HtPEF0gq5X419zFXiMGhbBSQY6ODEoR12VN/csfwm2CMSJyTNyK8vhgjyqNcwKhUEUsDeLrH4RUmYZcwFKklmNuvMEajSM/gj4bFByZbNRukavamPOJkSlzD/cQ8sr1Un4knm3m9RFfk4VXNdhTZXTJnAN619Iq8RvPKQtSCSSm7Es7Wc1eLWVgyaBVPbmY8wxAKpiyTqTUXrGXBiU23IZWemYXFicPEQp3uLHoXp7xOAT+Z9aAn5RV/hVvBJlzfBnoC5cwgVAZBNAc1xwpGi332MvB+OUVlpTnQpRDZVHKkE6qelKlusNLA1tDtKzGp3wGZQI8oJZ1FyBqBx5dYv8MtK05klJTYGvqw9Y82lrlhJU5dvgfX9I9K3J3cxM3Aqn+a5UQwqgap/y1LHRosyYdfFBS1sklIIDnKGDu5pw8scViFMX9tPa3eMVvLtSemcsKIISWAqwHFuOtYduhttfiGUtXlUKPx5dR8oT6DUeSEenRsgf9ygNTb9iI7NQwoXFTYg06Av84EmrIt9esPl4xYLCvYfWM9hOyieKg96GvyjqwG+pPzrHRPJsSOdvb9ISn6/WIQiUP9yfvpCggYxqP7QoJKB1y2AOYprYM3J9YZMKTYi3f0MIYkmt+VflEwWDVj214u0K3Yr2MQoizv2EMXjEJOVS06GlGfibRJOXlCls+VyzaX+kecL2jOzKWMwzElxz0Bi3Bh+oBOj0XEY6WkKmFYOUOeVqcb6c4w2K3oWZ2dIZKTROjf7mu8TbO3iKh4c9HjJNCS7gHRx68oocQgBagLAlnu2jxsxYIxZG/saHaONOLlf2yp0l1IVU2NUq1F6MD1in2PgVTZgCUlR4dATFrur5FlVDStNHFH0/aNZKlIlLzhklZCCRRwVV9njRFR4tIZR9sqMBsqYZqUSkmYpnypDlgPMBxpF5hMETLV4harBCquGvyHpGQVvPMlzgoDKqWrS4UksWMb/bO0UbTwH9RKlrK0KH9SiQcpdTDOtA+NBauqS5s8LkhfxT0Ldq/ZBgtsSMyZOKmJYAolTwMypf/wAcxviQPUe0XeyNhKTipSSE+dYKFIDoWlPndKhRsqXvo0YU4BeIlhCFIGHSXUpCCCgJLfDc1JD25l63ez99k7NngAkylpYpq6CDSYkaE6teM+XFFSUb2NCXLbA/xZ31TPxU6VKAKEgSyuruhRzda07R5smpYOSeEFy8SCVEm5JJOrm8XW7uCBzrkzJQmZSAlUzwleahUhamQaUKSQa0eNajGKK+Umzc/hfLwssKlzSoLnyFupa0JQjKwUFB/LVQYq4dYtMFukZjKXNRLls6lqLAOCQBQBT8Xs54A+OYfxEzhLzkOSglKgqinSoOCQXHONRtvHKTh8iZmUobw0lTkB6hAJPtGTNGDyJP2Wc7Xy7KrHbQWhR8Yk6JLXr8XFmsecdl7YS3x+sZ7EYpcxWZaio8SXhspnDhxw4xvVLopf5NRh9oeKoISSQSHIDsHDntHpOwd3p07BFRXKKsxPhpqsBBUkqUSeDlhS1Y8ZnY8UyoCWsUuCO4rGl3YkYicCtc1aUUY5iSrQ0BtQX4C8VeRxUdsbG97PSZOARKwqp6Z0mcpSPIhKw4CqZi5Fajy6PYmkeabw7FTLQhQuaK/wBxqc3v8oARjF4WYRMSmYSFBLqLBwRmGUj0I5RWISpawMxCX1chIuSB+kVwxrXF6/6NzN9+HGwEj/qZ4HgpVRJKc01SbJAJYIe6lMNOJF5vNt0bXn+ElQEmWWSM4/uLIFEks5JJS9qCta4TaW9wm4OXhBLCQhT50kjyh3DF2emsV2P2gqV4XhqIGWihQtYDMKgjlxi5JuD9Bc0pJFrivw/xKFqQJXmCqgrlpLXAyqU4j0fZGIxGCQCpSUUAAMxBCQNAlKiWalBrGG3Q3ZXtCv8AUIlpScpVMJOZRGbKAkZiA4dRNHA6XuO3dn4XGYeTPkSZSVZkpnopLmcHVSoayq14RFGVdh+pFOqMfvKuX/UT1JGVKlFSUquEmrU6xUYCdLlMsqOdNUgAM8a38Q8DI/qQcOQU5EPlBbMB5me9Q/eMHi0FJZwYrpdCuXL/AEelYHHJnSkKQ7EV5EUPKHBLNmBvr+ojFbG2/wCCjI9HJcpcglnAqzUi1TvajMxLhxXKByJoS7ceEYp4J266G5GmKQpmFuFIHMshxUNrpX7EOlkl3I7fO8cKR939zGNyCMTLJsT8/rCiZMw8fYQoHJA2FIwpJYM+oSBSOpkZSx9hz5fdYjlS1CrsxYc7E0f7eFjdoGSlSlMwBP8AyA7a0hiWiLa+HKMJPnE5UpDOo0UtXwy0jVTHM2gDx5UiZURpNsbxf1KEJKCFpSEjz+R3JUoIb41E1JMaLdr8JJs8EzJ0qUSPKFAkE0azesdfFh4RpCXbKnd3ZUpS5QmKKUFQUtQIcAB6PqbDrGf25gkoxMxKKoznL0JLRo9oYyZszEzcKcispCJikMrMlnypezgudXpEcnHYRRJSJniMQDNShSa2BSki3EekRWuy2TUqoLw+7U1CEmTKmTEqALy0KUxACVJOUFiFD3fWGbS2RjTNQBJmtlFFpyAm7pK2rYRFu5tLGJPhScQqXm8xSgmjsMxqAl+rxWbyTZ8nE/3VicaKClOcwNwXPJiHhlGSTYHki6Ro9p7ewgWpGJ2RLE9P+oVTJqFFVypQQQHVfm8EbM3+niYUYdEqUFBKUpVmJSiWlgjOVZihtC9YM3f/ABDlz50sYqRJMtSPDmzfBBUkBKmAKnYJLWf4jyah2rszCy1k4KdNmTCQQVy0ykITV0qBqTYgimjaxW3oDtO0y52JIVIxJxIUVLUpRUAGR5/iTkFxoQ9YH2hsNE+b4hfglCCyUCvlSC5A76wHsuVikqJnLSZbEsACfa0XCptRlLaEtz4D7vHMnlmn/K/6K2Uo3Vw4Nj3JiykYCWhLBKUjoPWsS5HGluIhxQ+p+6UOsUvJOXbIU83d1ImFcpeRRuyQoeh1pp9YjTsqbJWJ8lWfEB6rZgCCksDQFjRrRfIDUA9C8ORKJLBJf7qw0iyOeaapkPP5uwsSo1QPUC/zgjDbnTjcoTwck/8A5EbsYVdjc6RxUjKPOC+lTX1FO0aP1eRgSMQdzZqS4UhTaEHXk0HbM2NPTLXKdKAsupYJJLMwDM3fjGpmKJGuVuT8SCYjTM4a6elIrl5M2qYTI7V2LOAEuWCtKa3BL8h+UPwvAB2HiJaTMKgggH8zGoYsRakblydK6tbs0dVgQsZVpccCA3B66wY+XNUgmW3E3bXiVTZjoRLkpKlzZvwJP5Q/+R6FgCeUUeJmrUpcsZSFLzD4TZw6VUoRwZ6R6XPOIMlUrxVKRlIAKQwcXYNwvyjE4jcxb0VUVLg9jb9Y3x8qEtNkaS6PQ/w02ngsPg5KVzUJxBXMVMRMBylKlZQgrIyBWVIUHIueMS7074SUrmYdMpWIw4WSjMsFCCEgK8JSXzMV0BJAtwjyvZ6CkZVCZmegYkdgB9vG2302knwkZEISZEtKCtIylaqOfDLKypUycxFWNbCNDlar0CCV2UkyWJkxzNo5CXZwBXKW1bThaFg9yETcTlViEJBCzlcFZIYgJ0OZ3B4PeMinFKcl3cuRxPHrziw2Xi1AupyAQeYrxFR1EVNNLRZFq+ju0tgLQ6gzJdw9Q1O8VEajbWMUkS1ywAljmFTmL3ObUvpwjPTV+IokAJENBtrZMnG9G8wQJlIPFKS+ooIK8UkAu55iKjdnG5peQs6GrxH8/SL6XNIBcHmXGscfJFxm4skXYKFGFDjPP3SORVQLQXJVdq3q1fXjWKrejEL/AKReZq5eFioP2g5joKaGhMVm98r/AKZSr+ZNSas7W0EXYXc1/YhhZU0pUCNI32yt8zNCUpTlmAVN3bUD5xiNm7NmT5glyk5lEKPABKQVKUSbAJBJPKNnuxuBisRmTKCpaAPOtmvxqCRwA9Kx2nJrSGivZjtoYgzJq1qOYqUpRJ1JJJMP2aFeICgOQXD2DVftePWZ/wD/ADwsy0+DikmZdQmIZI5ZkqNexio3f3AxeDxZGIwyllKSqWEATETC4FxRuILG1Kwk7SGgrlRPsPeJIkIkzJaBllgeJlS4KHJBKWJobkljpGU3ywypqpcxKF1CgQxZIB8ul7k8y2kenYzFYzZ0kTMSMMJNGwjjOxIchKEsCnjmMUZ22jEBUyUnLWtRdwGDgOwYOXeKXneOD0Nlgm+SfR5thdqpQMpSrsW48QWL8P5N/wDW0Ols51UHsQPcfvFJj5JRNWk3Cj84K2Ns4zVj/F2NWvzi1uKXJiRt6R6Bs6eFSgplOR61Id6wSEgjUddesR4dJSEpBygBg1BalOEIpZnIrcXPpHDk7boUkQpI1HyP28dl4odfQDrDfCezG9216xGq9b8oSgE86Yk1DE01sOPOL3dXepODUtXheIpYAfPlypGg8puW9BGamLA4+3D5w0UD27xZCTi+SAb/AB/4yyZZS+G86gbrTSzVyuQdbWim3s3lGLlImKmSgUf9tBUDW5c3I4R5VvVMzT9fKlIr3P1ivRjFZW0jrxj9TH8vYyPQfGJAKa6uKfzpDPEJNnL/AL94A2QrNKRlegq44U7iLBSCB8JD9fnHInGm0KdTMWngKGz9O0SysedWAOoqadYgCm4vy48KQ6ayk/EDyYX1hKIW0nFIIqcx5j51gadOQRQEMdS/sIr0opXsYmCKWB427xLY1ku0tjYlWH8SU8kLoF5wgEfmSFFYNSGMYFfipGVSkFZAl5cw+EMACaJag10i43k2qkSfDQUn+46kgnyqDuSmwJe7cYzE3aGYuzkhi8dfxo1DYb+xLi9hzpVZsmZKf4cyFJSeijftF1uVuPisaSZKVZf8h8L6vo3zi5/C/exUtYwqky1omTE5TMzHw3BzZEvwHL0j6E2JgJEmXlkgAOSWGUOak5QwHYRrivugMxOxvwakHDqRjXmKWx8hy+GzfCU6+3KPG/xJ3DVszEBL5pa3MpWpAuDRnD17R9TnFh2cU1Jp2jDfjPspOJ2VNUGJktOSf+NFB+aSfQQVH7Au+z533ZnNiEA1Bcex+ojd4hCQ2VwddRYWaMFu2SMSggOz36EPG7wc90lQZSRRwQahqXu1bRzvKi3K0PFasgQs6H2/WFEc5VfjI5ZTCjFTBRMozFBlVIa36CKneWUTJyi5Iv3LcjaNKhCQMzsNWd26mraxkN5N5JcwgS0gsXK3I5MBbS5i3BBymmKzW/hPs+WiUorl55mIUqW5oESpYCiHDsFqoeSRHo2N2imUcsxYS6itWUOJqmFVcAAzCtADHnG7uIXLkSsrpU2buqsWON2oqZ8XoCWfixJbtHo4wS2VuTei821vjNKgJS1S0i2Us/pS0bvdvaiMRJSakihKjmILVc948bCX1AAuTb3g7dzeCbJmkYeYOYPwqHHl1it/J1Q98VbPQJ2GnS8ctJly/BmoSZk1YKvEYZPDANNHKTSpNXjI70buYeQhXgzUiZRSUrUkC9UMkPaxLDR4scfvYtc1MucChaUg1ayqhmglE9FFCXLK/wDJQFOb37CPF/8AoeVOHkuP+KOlhwRnHkzyiRuDjcSsrEkqzn4iAlPqTaL7Cbhz8MgGZLQCSUhJWL19XAJHKN6vevwqJQqarqB9GHpEn/uhC0ET0itChvKx0fjzhP3PJL+a1+B349JpHniZwF6kFuXLQRJOQ9w3apD/AJiI0W3d2JeQzcKT5Q5lqJJAsSk6gCpB0EZZE1QYgE9+8aceaOVXE504ODqR0SwT9vpqWv8AWHzMrFgxH7ekOm4o3CmbRqtqYFk7SI8VSUZjLDhSj5QVXORnU3XRmjTji5ukRK3RJNw5DKSQpKrKFUm7h2oRVw0E4LZ8yaR4ctSjbypzV7CNhuLu/Lnpk4jGDMSlZkpWEsU+UlZDUBLkD/Fn5+kykpSlkJAToEgAdgI3x8L2wT4p6PnHb+4WJmTB4clSV2UFAjgE6HmIbhfwZ2kRmEpJHDOAT0CgI+jMTJRMT5khTcb9jEWGwKOCuhJA/wDEFjHRjCMYUivdniOJ2DNw2VCpapWicwYFrsbHrA81K1cQ/Gzix9I+gJ+GQpOVaUqTwIBHoYyu0twJbheGASpJJ8OY6pa7Uu6bAPUNQho52TxG3aHVN7PJpmHcPY9eA5fdYiTxLNxH30i/xe7swKWJLOkl8OQlKpQPmygCi0gnykaM0ZtaSlREx0kXBHz4d4wzjxdBnBxZKpgHDhi19XMDbP3pKVlMyVLmSleUCpUhVR4grezpcAsOsSzDZySS3wuSXZgwDxJit3wtBUVSpJJHmVUtrRP5tGPHSLMKp7XZW88MX82Z7beDLErkJlEkgqQFAKIoxDkBQL2a8ZKZLIJEbra2xFSJalScQV0yzUWcElL5T8STRqU0JZ4K3f3TlpAVPQFqLFiSG/20PvHYwQ56iyv9TDIriWv4abrypEj+snFfjKzCWkD/AEUUHikGpKtCKAHiaX2L2wQXMxRA1Kj7PaPRNg4DDTMMlKJSQlICbNoxZ62o+rCPHd4MIuVipslVpaiE8GulVdSkiLYuS0MuXsuMPtkswAZRGZTOopB+Gtg9SNfaLXeLb4m7LxaRQJlLT6pPtSMfhJz6NBO0JoTgMYXBJl5UpcO6jlzAG7O1K1izlrYTx+XNItQ/bxrNylIyzDMUEhOQpfK2Y5xc1+F7Rl8RgloLKDE/ekWmyNmqmJKVBhmBdqm7gcOsYcri47LYuns15mcFU6j3reOxXpkgO+Y83Hs2kKOW6G+BbqUfDIL1BDW0PaMendlaZ6ARml50uf8Aa4dxpSNfiFoP+7TiLXpfrEeEl18xIYcyCQ7Duad3izx5yjNRj7KmWSpjkniTESzAoxLawl4zlHpL9MpQ+diEpSoKZlOC9m1Pb9IA2tvVLw0zNgPIVpDzCtMxQIGXyskBAbSt3oaxSbe26lWdABJqnQAMWPM+0ZtS4qnJLofb7NpsjbCyRNmKUtRdyokk14xopu9Aylrxi9m/6KOn1MEx5fycEMuRyl9zrYm4xSRdyN6ZyTRVOEDY3ai5h8yldCon2MV4iXA4UzpyJdsygAecKsMI/JItTbNXu5tGYqTMSlavEkjxEalh8SfrD9oykTEePLZIWploBDoWXpT8iqsdLaVzmw9qqkTkzAkgpPwqIDjgTaohmzd8lSJkwmWnwpp80u6coJZIe4D3gR8Kam5VSKck8eSNXs0Wx93Z2IWBLFE/Eohkjqrjyh+yMCiZNxMszEkJUsFdgUy3chLubGj1eKjbX4uzRL8LCy0yUAMGFug/WMRs/bsyVMCwXZ3B/Nm+IHrHT8fx+LtmV8YaXZ66NvzAU+b/AEwQizAFvK1soYMLCDsDvBNJKpmKmJDuwKiSelgPtox2x8V/V1QFJAuVDX/EF/MekWCVR2oOzHI9V2JvGmam5Lam56xcJx4MeR7L2qZJprGh2dvYMzKpFjgmKpGxx+9MuQU50qY0zAOAefCKnH78hJVLUnIot4a0kEMoOFH9og3hlSVyCSQFBlBTKIPIlIoCLE6x5zOQtaiQaJoBp05RU4R7C5Uazf2QlUlO0JKvGVISlM4JJBKSXCgU6pKqjgeUY6X+J6CBmloWRTz5VU0qRGY2v+IE1UpWHlZky1KBW7OopIYUsHA10EY/xPMeZjFkwxlKzVDK4xo9A3k35nTSDLaUnggAAt2Y/wAxl8XtSZMLqV6MB6CNFutjZeIwysFOJAJeWoAqKVO4Ler8iYq9o7rTJWJ8AlwQSleVQCmD2NYH0ePRgnjUpuVBG50lS52ZXmRLBcF2Oayej1/+seo7qSZXihU7KQLAqSK8Sg1UIxW72EEmVk/MSSo8To3QfWLdC2L3jbhjxjQyjR7NgcNLQXleVJABSPhpYjgY8t/FaSZePRMBAE2UO5QSkv2aLHB75rQkJagpxpGX/Frb6VLwhNjLWenmDW7wGuLstu1RBhzqRWItor8rBuJ6D9/lFVhN5pZAdaOpU3zEWMjEJmMoO3MVNbh9DfSM/mZFHFr2CK2AKw4LKUlKiOOnNh91hIm+aiR6C/6Rdy0Jr5R1u+jumnvAxwiCoOGazWv7cekcO2XAfgkaDsC3sDCg5WACq5gfX6GFDWGmMRKGYusBibC50B0e1YqNszJtFy2JRcHUNYwTONKsHsOPaHkU1FmcfVqQITcJKS7A9qjPHekE+eS3Fi/sREq945beQrJ4ZfqYuDs0G6UkPZQvzYQpeCl/DlSQwskAA0J4F/2jqfuUmtorWJGEmpXMUVBBqSaAkOaxKnYU8/8AbX6R6FLRLTRFS1co/Sn3rA20tqokJJUljUAFT5mt90vFH6qUn8UWKJRYeQqWhKVBiBEoMCYfaCpvmUznQWDWEThcZpxfJ2b8b+KJXgrY8kzJ8tKQoqzOyfiOV1FubJgHMI7hcdMlTBNlqyLHwkXD0o/IwqRZZp9obz4SUjNLEov+QSkBRu9wXFL/ACIIGA2vt1c9TkJQkWSgAAdTcmK/EzypRJLkkkniSakxDmjsLo5VUGYPATJxZA7m3rGg/wDa0tEhZXMT4jOkgjKCNHerxm5G0JiEqSlRAVcPA5VCSjJvukE2m6e31MJWYJIt5QfmQBGnlKvV6mob6R5VhJ2VaSQ4BqHZxqH0j0vCTeAbsw7Aco1wZU1TLFMIGsMSqEFVi7kLRptnbRUZJBObw0nyuysl3Qpnp/jWml4wOK3ulpAAUCSTQZnFT8b2MXaiSwDx5VtDE/8AUTFgA/3FFmpRRakLkbirClyOYgpAOZJzqOZ3ZkmopqS715QVu3gBNmkKBIAcgDmB2veA9p4rxJmejqAJbQtWC93MYJc0uoJBSzkltOF45+TlwbXZcTYjDKweIZTlqpILONKsa6Gmhi1wG3p2IxUoLWpSRmAS5KUgguQ5NecWGOw8nEySVTByV5fKptQ7sTThGLweKXJmhSfiSr10I6H6w2DLyW+xZRPTFllQQgwBLxmcnyLSRfMA2li7v2giWqN048WVRlaCiYzG/GBnTlScqSoJQsU08zn5iNGpUB4jH50ilASwo9W140HpGPyM3CP5LUZ3Y26xDLmpCqOE5gwIqM2h6PF+JV1Mx1DADrSmtucPTh05MyXCv8R9YkTNJ+JBc0c8K35v9Y4+Scpu2OkS4DHhJOao00rpT6Q2bMKWUA6CTxPbiIHSkuaOeV+w4Nxh6FJNy1NSwBq9ByenKKxh0zHFJZNR/wAQr3hQHNMsm7tR3EKICyaUoChFqtyIe3C8cEwOwSz0dRcVsKaxxMxIHxdWtX6cohKgoqpVzWwAYcdQYiQSwlE/mVlozAvUtrcDnWBp4FiS4sCe70Lc25QHNxhA8qrAuHrV7P8AzAycQS71NrmkPVhRapmgVCvMXAbQi/PtyEYrenHGZOIeiBlHzMahOLUU5XSGHBuwfhW8U+19gGZ/cQQ71fXnS1IvwyjGdsEn6M/gsZkcGx9osZeOBtXp+kVczArSWUlQ7GIggu2sbJY4z2GORx0XZxqRctA+K2iGoX4frAsnZUxRICSWvy6mLTCborV8Skpo7Eh2HSK+OOG2xnmk9FFJkKWWSCo8AHi0w2609dcrB7vGl2XsVEuqCQphUmva320XXgZQM5B1p194rn5e/iVqNnm+19meBMyO9BU0rr7wbs3YsufJdKgmalRBSTRSWoRzeLnerDZ5ZVlLguLmhNdLRj5cwpLpJB5Rfjm8kL9i9MmxuzFyviDc42mwNspmoAstIAIf3HIxjMVtJcwAKLgQPJnKSQpJII1EaMcpJfIVqz1VEyJAqMNgt81JDTJYVzScp9GIibF78khpUoJP+SjmboGb1jTzjQnFmk2xttOHl5jVR+BPE8eg1MeZqL1iefPmTVZlErUe/wDAjQbF3bSPNiGb/CvZyPlGbNmSWx4xoy5EdCSY3uP2aFAHw0sQLAU5hrUijx+7Kk+aUQRwcfO1OcZo+RGWuhqM8RFnuxhvExKATlAcvwYEvyrAuKRMFFv3gjYs1SJmZBYgN6xpi/Ykumel4ielKA8zylQHmIuXaBkEgxi94NqzJiAhWVgXoGdga+8V0jEzyyULmHgApXyBjT9aPspx46Wje7X2mZMvMkBSyQlKXqSeAvaGYeYpmygP8T6GwAOh9zFRsHdtaD4s1JCxVILEjmQdf5jTYbDJKS41oHrxPty9I5Xl5Y5ZLj6NMINEBKgoBqcNQOvyjgPl8jvq/U25d9YkxUsq6danRgdO8RGQXYOliwLXat7X+cYWhhsstQO+penTnWOzEmocl7EjiflD5hpRixNX16tytEM3EBwC7BwauHvYcHtC0A6rBWzS3LXdNu8cieXjAkN5eVP15x2DZKRWJBX8Lqq7cOVYKGEUHKq81UIHMcvpAWGnNQfE1G59masFrxPl8zk6+a1dW1/SGekMpaIlYfMymFy9q8evaGrlZX1OlD1rVnhicRzoPT7rHVKSpq17v0Dnt6RIhjsbNk/mS2jjX76RIBlFfKdH4aluEclyg2YmlXAp/DwXPk5ki5I/xpT9ekEIHLUpw4p0cHXW9IsMNgUEZlJSahNANef3pFeryF6u7Vox1eJv6gAeWrNproak1/WIgqiX+gL5cjjQuOOvOmsNw+HCV+RLcnoLN0qb84evFrWLhJPJmo/Cp/aJFKCSDmJLGhrWjgqF6NXlCuwNMcJRf4STenmoNeADV7GIFzMp06s/Sv0giTONkCgBcJIrw7cgdYYuWQ+aU72yip41N7PAJ6OvnBCWYgO7ueOlh+kZPF7nTBWWQsHsR1BjSysSoVSbGyrjhpe9IIlKIo1b8bHg3D5RbjyuHQKs82nYNaPiSR1iLIY9PXlmFlAEAgkXDfSsRYjZuHYf2ksOANbOHfn93jUvKXtAcDzUSjwgrBbKXNICRfU2HON7K2ZJzEZEilRUsRXW1OkG/wBGw/tpCE8RRwQXtS/ygPyfsheJWbP2GmRLoQVEjM9CeQranvBcjDIACyigNgxc6825QSFUoAKcCXPF+H3xiKZPLhwzOS2rWt9RGOUrdsdJIn/9NK0kpv8AI/pV+0I4RPwqJd6sSOmvWsR4faShUh0i4FxRvRzEuIxomAEngxpwOg04RLQU12BDDoUCVILB/iTQtQ31eHSMBhA5CZdPKoBz5rju0ECZ5vM1b69e8UMrYqgpXhTVoSaKDh71etQ78bRpwTjGVy6KcsXKNRLOZu/KNcqSjV7pFCVD5QTg8BKQSkIy65RcjSusDS0KBZ6gBNwXZqVuf0pEXjqJJdiRcUccOg/SK8k+Um/Q0FxjT7DE4hSDcEPZ+Br9IKWsMFBgaMUAksWeulrfvFZiUuPMx1JANzCwuPSgvWobi/OK7Huuw+fjE5AEqYdH73BvrEE+eGS9FFnr6EJ4kax2cJc5D58ik0Hl0JB0qesV7hspObLrUahupP1hg7DZhTlJqVUP+VnDdYrFirh73NH6js0OnT60BLXFuNYERMLn2Bq3Tjf3gUg0n2WWHSpQfNqdf3hQCqaNKvzL9+cKJROIpzP8AH/EHifmf5iBchR00D1PL3i0mzSoVqQTQflc6mj0iSfky+Rx1rwqdG6CC9AcUVkqUtJrbgdae0GS8MRVtaPQPoK3eIUzmJt6fIQ7wypieVjwsz9oUC10NRiGdJDHWp0sOFRR2iYKOVnNa0dwRw9YiJALE2o4/aHyphJcrPlqK36coAaOl1BgSSLv99X6xF4AIJt34cuMGyVeYkHQvxBPS1YlUg11TWgAID6vr8oAASaoMHNNKacqRKcOkgZRfQ5g2g5mJpEsOEhzxVZhw5RJisibuw7kHi7N25GAFjMQprEAs7VBB5M1SeF4bhMQFAhR85ewLP8A+NPX5Q5WDUoNwNc1WdzUig9WrDTh0ZmSGNGYsG0Lv7wWK7HTqMyXrR62YHt7Q6cvNUDzmtGYG3bWnWOZiS6jY2oSBo548aCkSS0ZXHw3dqvdvW/pCkIh5VF+lPVuUKZM8xZ6aAg89L39ohViiWe2jO5rZ9S5+9WklRDuCDcUu7ffOIFO9E3h5alPAOPr6QSrxAn4gBQ01bqOEMxJFACTckOanWnP9YJklNCoM1WBtUAv+0RMWtgOLU4IaxqR7CloHlzCynoGHcNwNuDxPMxLK8pYML1JL2fhD5SMwJLEMfio1np8rxOwsiUwy+ZuloanCsnNmBD1fQCoYezc4I8NCVgm5axpxuBQftxjs8AHzBgxqKjkDDUFRsGRJQkk5lkiwNKaj9ucTSsW1AyTck6nSjcY5LnuKAEnUt1eh+3MBCigRUu5qTe3blyg0RpoKmTVKLqvrpapd204Q2dhlF1BT0NBfLQOA/Eexhsp1ZmZTflBIJ6cf0iZCSmYCvMlQq9CCNQw4cecMh4/kFVPfmkMC5LH3trEapDHTSxalNOFYkVhVKcg61pR6Mel6RxMk5mV5FBwxoCNWLQKBxtkUr4rODUVa3uTHZiCmjOki7d+7GHzUlJymhHcsNQ33SO/1ilBiHa7u9aW6UMMGl0QKlgqrRtSAza09f3gmds41LgVYOSKcx01hqpqMwCnBy6AADQEg10giYpKmYgDjd7xEGKoAXiWOkcjQScDSqS+rlN+TuWhQRuLKJX+keRLcrxIB5VHkI7ChGUeyBI/uJ6j5CHzLn71jkKI+gvoZiD5B93MFYVAdNP8fkYUKIFBOFHm7GC5KBkSWq7Pq3B47CiDwC5SR4dtTFGsOlzUuip5hzChQfZJF3IUQEtSv6RBtAedP/JP1EKFAZAbHhpo6p+sLMfEWHoxp3jkKFfYk+w3EIHiCg+B+7CsBSkDNYWVChQWKhEedXUfIxHNUfCFdD81QoUIgggTboYkNQh6uFu+rAM/GOwoK7FH4geVHb5w3HXWdWEKFDDAuGuf+X6Q+akA0pUW6QoUOWro7MLZW4q+RhuOWQTU2T9IUKFXZSOlLPhmph2DWbOWJNIUKG9lsex+F/01HXOQ+rOaQPrMOrfVMdhQRl2FTkDw3YOxr2THdnJHhHv8hChQfYsv5EKJh4n15CFChRBz/9k="/>
          <p:cNvSpPr>
            <a:spLocks noChangeAspect="1" noChangeArrowheads="1"/>
          </p:cNvSpPr>
          <p:nvPr/>
        </p:nvSpPr>
        <p:spPr bwMode="auto">
          <a:xfrm>
            <a:off x="215900" y="-7445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2639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605307"/>
            <a:ext cx="7894749" cy="5640947"/>
          </a:xfrm>
          <a:prstGeom prst="rect">
            <a:avLst/>
          </a:prstGeom>
        </p:spPr>
      </p:pic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916564" y="781068"/>
            <a:ext cx="6466130" cy="1729193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400" i="1" dirty="0" smtClean="0">
                <a:solidFill>
                  <a:srgbClr val="FF0000"/>
                </a:solidFill>
              </a:rPr>
              <a:t>Ten, </a:t>
            </a:r>
            <a:r>
              <a:rPr lang="sk-SK" sz="4400" i="1" dirty="0" smtClean="0">
                <a:solidFill>
                  <a:srgbClr val="FF0000"/>
                </a:solidFill>
              </a:rPr>
              <a:t>čo </a:t>
            </a:r>
            <a:r>
              <a:rPr lang="sk-SK" sz="4400" i="1" dirty="0" smtClean="0">
                <a:solidFill>
                  <a:srgbClr val="FF0000"/>
                </a:solidFill>
              </a:rPr>
              <a:t>robí zlo </a:t>
            </a:r>
            <a:r>
              <a:rPr lang="sk-SK" sz="4400" i="1" dirty="0" smtClean="0">
                <a:solidFill>
                  <a:srgbClr val="FF0000"/>
                </a:solidFill>
              </a:rPr>
              <a:t>nenevidi </a:t>
            </a:r>
            <a:r>
              <a:rPr lang="sk-SK" sz="4400" i="1" dirty="0" smtClean="0">
                <a:solidFill>
                  <a:srgbClr val="FF0000"/>
                </a:solidFill>
              </a:rPr>
              <a:t>Svetlo. </a:t>
            </a:r>
            <a:endParaRPr lang="es-ES" sz="4400" b="1" dirty="0" smtClean="0">
              <a:solidFill>
                <a:srgbClr val="FF0000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495793" y="3725974"/>
            <a:ext cx="270899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>
              <a:buNone/>
            </a:pPr>
            <a:r>
              <a:rPr lang="sk-SK" sz="4400" dirty="0" smtClean="0">
                <a:solidFill>
                  <a:srgbClr val="92D050"/>
                </a:solidFill>
              </a:rPr>
              <a:t>Čo robíš </a:t>
            </a:r>
            <a:r>
              <a:rPr lang="sk-SK" sz="4400" dirty="0" smtClean="0">
                <a:solidFill>
                  <a:srgbClr val="92D050"/>
                </a:solidFill>
              </a:rPr>
              <a:t>preto, aby si </a:t>
            </a:r>
            <a:r>
              <a:rPr lang="sk-SK" sz="4400" dirty="0" smtClean="0">
                <a:solidFill>
                  <a:srgbClr val="92D050"/>
                </a:solidFill>
              </a:rPr>
              <a:t>žíl </a:t>
            </a:r>
            <a:r>
              <a:rPr lang="sk-SK" sz="4400" dirty="0" smtClean="0">
                <a:solidFill>
                  <a:srgbClr val="92D050"/>
                </a:solidFill>
              </a:rPr>
              <a:t>v pravde?</a:t>
            </a:r>
          </a:p>
          <a:p>
            <a:pPr algn="ctr">
              <a:buFontTx/>
              <a:buNone/>
            </a:pPr>
            <a:endParaRPr lang="es-ES" sz="4400" b="1" dirty="0" smtClean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546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5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1" y="629647"/>
            <a:ext cx="7895736" cy="56423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1384231" y="448001"/>
            <a:ext cx="6466130" cy="1729193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400" b="1" dirty="0" smtClean="0">
                <a:solidFill>
                  <a:srgbClr val="92D050"/>
                </a:solidFill>
              </a:rPr>
              <a:t>Prímam </a:t>
            </a:r>
            <a:r>
              <a:rPr lang="sk-SK" sz="4400" b="1" dirty="0" smtClean="0">
                <a:solidFill>
                  <a:srgbClr val="92D050"/>
                </a:solidFill>
              </a:rPr>
              <a:t>Pána ako Svetlo a Pravdu?</a:t>
            </a:r>
            <a:endParaRPr lang="es-ES" sz="4400" b="1" dirty="0" smtClean="0">
              <a:solidFill>
                <a:srgbClr val="92D050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60609" y="3118392"/>
            <a:ext cx="3316034" cy="221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>
              <a:buNone/>
            </a:pPr>
            <a:r>
              <a:rPr lang="sk-SK" sz="3600" dirty="0" smtClean="0"/>
              <a:t>Snažím </a:t>
            </a:r>
            <a:r>
              <a:rPr lang="sk-SK" sz="3600" dirty="0" smtClean="0"/>
              <a:t>sa </a:t>
            </a:r>
            <a:r>
              <a:rPr lang="sk-SK" sz="3600" dirty="0" smtClean="0"/>
              <a:t>priblížiť </a:t>
            </a:r>
            <a:r>
              <a:rPr lang="sk-SK" sz="3600" dirty="0" smtClean="0"/>
              <a:t>ku Kristovi ako svetlu </a:t>
            </a:r>
            <a:r>
              <a:rPr lang="sk-SK" sz="3600" dirty="0" smtClean="0"/>
              <a:t>môjho života?</a:t>
            </a:r>
            <a:endParaRPr lang="sk-SK" sz="3600" dirty="0" smtClean="0"/>
          </a:p>
          <a:p>
            <a:pPr algn="ctr">
              <a:buFontTx/>
              <a:buNone/>
            </a:pPr>
            <a:endParaRPr lang="es-ES" sz="3600" b="1" dirty="0" smtClean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191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_3sDAZ54Rv34/SaFT0zBNq1I/AAAAAAAAAwU/AlW8d7uT1rA/s400/man-near-a-grave-of-a-loved-on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8"/>
          <a:stretch/>
        </p:blipFill>
        <p:spPr bwMode="auto">
          <a:xfrm>
            <a:off x="1468841" y="980792"/>
            <a:ext cx="6452315" cy="4937050"/>
          </a:xfrm>
          <a:prstGeom prst="star32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258566" y="552166"/>
            <a:ext cx="6039204" cy="1584176"/>
          </a:xfrm>
          <a:noFill/>
        </p:spPr>
        <p:txBody>
          <a:bodyPr>
            <a:noAutofit/>
          </a:bodyPr>
          <a:lstStyle/>
          <a:p>
            <a:pPr lvl="0">
              <a:buNone/>
            </a:pPr>
            <a:r>
              <a:rPr lang="es-PE" b="1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   </a:t>
            </a:r>
            <a:r>
              <a:rPr lang="sk-SK" dirty="0" smtClean="0">
                <a:solidFill>
                  <a:srgbClr val="92D050"/>
                </a:solidFill>
              </a:rPr>
              <a:t>Nechávam sa </a:t>
            </a:r>
            <a:r>
              <a:rPr lang="sk-SK" dirty="0" smtClean="0">
                <a:solidFill>
                  <a:srgbClr val="92D050"/>
                </a:solidFill>
              </a:rPr>
              <a:t>oddialiť </a:t>
            </a:r>
            <a:r>
              <a:rPr lang="sk-SK" dirty="0" smtClean="0">
                <a:solidFill>
                  <a:srgbClr val="92D050"/>
                </a:solidFill>
              </a:rPr>
              <a:t>od Svetla, </a:t>
            </a:r>
            <a:r>
              <a:rPr lang="sk-SK" dirty="0" smtClean="0">
                <a:solidFill>
                  <a:srgbClr val="92D050"/>
                </a:solidFill>
              </a:rPr>
              <a:t>kvôli </a:t>
            </a:r>
            <a:r>
              <a:rPr lang="sk-SK" dirty="0" smtClean="0">
                <a:solidFill>
                  <a:srgbClr val="92D050"/>
                </a:solidFill>
              </a:rPr>
              <a:t>strachu</a:t>
            </a:r>
            <a:r>
              <a:rPr lang="sk-SK" dirty="0" smtClean="0">
                <a:solidFill>
                  <a:srgbClr val="92D050"/>
                </a:solidFill>
              </a:rPr>
              <a:t>, </a:t>
            </a:r>
            <a:endParaRPr lang="sk-SK" dirty="0" smtClean="0">
              <a:solidFill>
                <a:srgbClr val="92D050"/>
              </a:solidFill>
            </a:endParaRPr>
          </a:p>
          <a:p>
            <a:pPr>
              <a:buNone/>
            </a:pPr>
            <a:endParaRPr lang="es-ES" b="1" dirty="0" smtClean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215166" y="5118708"/>
            <a:ext cx="6289735" cy="103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FontTx/>
              <a:buNone/>
            </a:pPr>
            <a:r>
              <a:rPr lang="sk-SK" dirty="0" smtClean="0">
                <a:solidFill>
                  <a:srgbClr val="92D050"/>
                </a:solidFill>
              </a:rPr>
              <a:t>že </a:t>
            </a:r>
            <a:r>
              <a:rPr lang="sk-SK" dirty="0" smtClean="0">
                <a:solidFill>
                  <a:srgbClr val="92D050"/>
                </a:solidFill>
              </a:rPr>
              <a:t>sa odhalia moje zle skutky?</a:t>
            </a:r>
            <a:endParaRPr lang="es-ES" b="1" dirty="0" smtClean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096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2" y="590109"/>
            <a:ext cx="7907842" cy="5681901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21679" y="4575829"/>
            <a:ext cx="6840760" cy="20621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sk-SK" sz="3200" b="1" dirty="0" smtClean="0">
                <a:solidFill>
                  <a:srgbClr val="92D050"/>
                </a:solidFill>
              </a:rPr>
              <a:t>Sme schopní </a:t>
            </a:r>
            <a:r>
              <a:rPr lang="sk-SK" sz="3200" b="1" dirty="0" smtClean="0">
                <a:solidFill>
                  <a:srgbClr val="92D050"/>
                </a:solidFill>
              </a:rPr>
              <a:t>žít našu vlastnú slabosť </a:t>
            </a:r>
            <a:r>
              <a:rPr lang="sk-SK" sz="3200" b="1" dirty="0" smtClean="0">
                <a:solidFill>
                  <a:srgbClr val="92D050"/>
                </a:solidFill>
              </a:rPr>
              <a:t>ako miesto stretnutia sa s Bohom a s </a:t>
            </a:r>
            <a:r>
              <a:rPr lang="sk-SK" sz="3200" b="1" dirty="0" smtClean="0">
                <a:solidFill>
                  <a:srgbClr val="92D050"/>
                </a:solidFill>
              </a:rPr>
              <a:t>druhými?</a:t>
            </a:r>
            <a:endParaRPr lang="sk-SK" sz="3200" b="1" dirty="0" smtClean="0">
              <a:solidFill>
                <a:srgbClr val="92D050"/>
              </a:solidFill>
            </a:endParaRPr>
          </a:p>
          <a:p>
            <a:pPr algn="ctr"/>
            <a:endParaRPr lang="es-ES" sz="3200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131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5" y="639814"/>
            <a:ext cx="7928125" cy="565496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79269" y="2834640"/>
            <a:ext cx="357075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/>
          </a:p>
          <a:p>
            <a:r>
              <a:rPr lang="es-ES_tradnl" b="1" dirty="0" smtClean="0">
                <a:solidFill>
                  <a:srgbClr val="92D050"/>
                </a:solidFill>
              </a:rPr>
              <a:t> </a:t>
            </a:r>
            <a:endParaRPr lang="sk-SK" b="1" dirty="0" smtClean="0">
              <a:solidFill>
                <a:srgbClr val="92D050"/>
              </a:solidFill>
            </a:endParaRPr>
          </a:p>
          <a:p>
            <a:r>
              <a:rPr lang="sk-SK" sz="2000" b="1" i="1" dirty="0" smtClean="0">
                <a:solidFill>
                  <a:srgbClr val="00B0F0"/>
                </a:solidFill>
              </a:rPr>
              <a:t>Po </a:t>
            </a:r>
            <a:r>
              <a:rPr lang="sk-SK" sz="2000" b="1" i="1" dirty="0" smtClean="0">
                <a:solidFill>
                  <a:srgbClr val="00B0F0"/>
                </a:solidFill>
              </a:rPr>
              <a:t>čaše </a:t>
            </a:r>
            <a:r>
              <a:rPr lang="sk-SK" sz="2000" b="1" i="1" dirty="0" smtClean="0">
                <a:solidFill>
                  <a:srgbClr val="00B0F0"/>
                </a:solidFill>
              </a:rPr>
              <a:t>osobnej meditácie, sa v </a:t>
            </a:r>
            <a:r>
              <a:rPr lang="sk-SK" sz="2000" b="1" i="1" dirty="0" smtClean="0">
                <a:solidFill>
                  <a:srgbClr val="00B0F0"/>
                </a:solidFill>
              </a:rPr>
              <a:t>jednoduchosti </a:t>
            </a:r>
            <a:r>
              <a:rPr lang="sk-SK" sz="2000" b="1" i="1" dirty="0" smtClean="0">
                <a:solidFill>
                  <a:srgbClr val="00B0F0"/>
                </a:solidFill>
              </a:rPr>
              <a:t>podelíme o </a:t>
            </a:r>
            <a:r>
              <a:rPr lang="sk-SK" sz="2000" b="1" i="1" dirty="0" smtClean="0">
                <a:solidFill>
                  <a:srgbClr val="00B0F0"/>
                </a:solidFill>
              </a:rPr>
              <a:t>našu </a:t>
            </a:r>
            <a:r>
              <a:rPr lang="sk-SK" sz="2000" b="1" i="1" dirty="0" smtClean="0">
                <a:solidFill>
                  <a:srgbClr val="00B0F0"/>
                </a:solidFill>
              </a:rPr>
              <a:t>úvahu, to </a:t>
            </a:r>
            <a:r>
              <a:rPr lang="sk-SK" sz="2000" b="1" i="1" dirty="0" smtClean="0">
                <a:solidFill>
                  <a:srgbClr val="00B0F0"/>
                </a:solidFill>
              </a:rPr>
              <a:t>čo </a:t>
            </a:r>
            <a:r>
              <a:rPr lang="sk-SK" sz="2000" b="1" i="1" dirty="0" smtClean="0">
                <a:solidFill>
                  <a:srgbClr val="00B0F0"/>
                </a:solidFill>
              </a:rPr>
              <a:t>MNE text hovorí o mojej osobnej realite a situácii.</a:t>
            </a:r>
            <a:r>
              <a:rPr lang="sk-SK" sz="2000" b="1" dirty="0" smtClean="0">
                <a:solidFill>
                  <a:srgbClr val="00B0F0"/>
                </a:solidFill>
              </a:rPr>
              <a:t> </a:t>
            </a:r>
          </a:p>
          <a:p>
            <a:pPr algn="ctr"/>
            <a:endParaRPr lang="es-PE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8502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628105"/>
            <a:ext cx="7868991" cy="56242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618185" y="666743"/>
            <a:ext cx="7868991" cy="97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sk-SK" sz="2800" b="1" i="1" dirty="0" smtClean="0">
                <a:solidFill>
                  <a:srgbClr val="FF0000"/>
                </a:solidFill>
              </a:rPr>
              <a:t>Boh tvorí ľudskú bytosť skrze lásku. Skrze lásku odpúšťa ľudu jeho nevernosti.</a:t>
            </a:r>
            <a:endParaRPr lang="es-PE" sz="2700" b="1" dirty="0">
              <a:solidFill>
                <a:srgbClr val="FF00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ekton Pro" panose="020F0603020208020904" pitchFamily="34" charset="0"/>
              <a:cs typeface="Aharoni" pitchFamily="2" charset="-79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309613" y="73533"/>
            <a:ext cx="3425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3600" b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egoe Script" pitchFamily="34" charset="0"/>
                <a:cs typeface="Aharoni" pitchFamily="2" charset="-79"/>
              </a:rPr>
              <a:t>Úvod </a:t>
            </a:r>
            <a:endParaRPr lang="es-PE" sz="36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Segoe Script" pitchFamily="34" charset="0"/>
              <a:cs typeface="Aharoni" pitchFamily="2" charset="-79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309612" y="1645238"/>
            <a:ext cx="5177564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800" b="1" i="1" dirty="0" smtClean="0">
                <a:solidFill>
                  <a:srgbClr val="0070C0"/>
                </a:solidFill>
              </a:rPr>
              <a:t>Skrze lásku, keď sme boli mŕtvi kvôli hriechu, On nám vrátil život Ježišovým zmŕtvychvstaním. </a:t>
            </a:r>
            <a:endParaRPr lang="sk-SK" sz="2800" b="1" i="1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es-PE" sz="2700" b="1" dirty="0">
              <a:solidFill>
                <a:srgbClr val="0070C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ekton Pro" panose="020F0603020208020904" pitchFamily="34" charset="0"/>
              <a:cs typeface="Aharoni" pitchFamily="2" charset="-79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2167" y="3746810"/>
            <a:ext cx="8052436" cy="25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sk-SK" sz="2800" i="1" dirty="0" smtClean="0">
                <a:solidFill>
                  <a:srgbClr val="FFFF00"/>
                </a:solidFill>
              </a:rPr>
              <a:t>Boh tak miloval svet, že obetoval svojho Syna, aby sme veriac v Neho mali večný </a:t>
            </a:r>
            <a:r>
              <a:rPr lang="sk-SK" sz="2800" i="1" dirty="0" smtClean="0">
                <a:solidFill>
                  <a:srgbClr val="FFFF00"/>
                </a:solidFill>
              </a:rPr>
              <a:t>život</a:t>
            </a:r>
          </a:p>
          <a:p>
            <a:pPr>
              <a:defRPr/>
            </a:pPr>
            <a:r>
              <a:rPr lang="sk-SK" sz="2800" i="1" dirty="0" smtClean="0">
                <a:solidFill>
                  <a:srgbClr val="FFFF00"/>
                </a:solidFill>
              </a:rPr>
              <a:t>Na našom pôstnom putovaní Božie Slovo je pozvaním, aby sme uverili Ježišovi a žili v Otcovej láske. </a:t>
            </a:r>
            <a:r>
              <a:rPr lang="sk-SK" sz="2800" i="1" dirty="0" smtClean="0">
                <a:solidFill>
                  <a:srgbClr val="FFFF00"/>
                </a:solidFill>
              </a:rPr>
              <a:t>. </a:t>
            </a:r>
            <a:endParaRPr lang="es-PE" sz="27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ekton Pro" panose="020F06030202080209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800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  <p:bldP spid="138245" grpId="1"/>
      <p:bldP spid="4" grpId="0"/>
      <p:bldP spid="4" grpId="1"/>
      <p:bldP spid="8" grpId="0"/>
      <p:bldP spid="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" y="620688"/>
            <a:ext cx="7881870" cy="5664202"/>
          </a:xfrm>
          <a:prstGeom prst="rect">
            <a:avLst/>
          </a:prstGeom>
        </p:spPr>
      </p:pic>
      <p:grpSp>
        <p:nvGrpSpPr>
          <p:cNvPr id="47107" name="Group 4"/>
          <p:cNvGrpSpPr>
            <a:grpSpLocks/>
          </p:cNvGrpSpPr>
          <p:nvPr/>
        </p:nvGrpSpPr>
        <p:grpSpPr bwMode="auto">
          <a:xfrm>
            <a:off x="1258888" y="116632"/>
            <a:ext cx="6769496" cy="359321"/>
            <a:chOff x="1238" y="5634"/>
            <a:chExt cx="6660" cy="540"/>
          </a:xfrm>
        </p:grpSpPr>
        <p:sp>
          <p:nvSpPr>
            <p:cNvPr id="47110" name="Text Box 5"/>
            <p:cNvSpPr txBox="1">
              <a:spLocks noChangeArrowheads="1"/>
            </p:cNvSpPr>
            <p:nvPr/>
          </p:nvSpPr>
          <p:spPr bwMode="auto">
            <a:xfrm>
              <a:off x="1238" y="5634"/>
              <a:ext cx="1620" cy="540"/>
            </a:xfrm>
            <a:prstGeom prst="rect">
              <a:avLst/>
            </a:prstGeom>
            <a:solidFill>
              <a:srgbClr val="BF2FB5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s-ES" sz="1600" b="1" dirty="0">
                  <a:solidFill>
                    <a:srgbClr val="FFFFFF"/>
                  </a:solidFill>
                  <a:latin typeface="Verdana" pitchFamily="34" charset="0"/>
                </a:rPr>
                <a:t>III. ORATIO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47111" name="Text Box 6"/>
            <p:cNvSpPr txBox="1">
              <a:spLocks noChangeArrowheads="1"/>
            </p:cNvSpPr>
            <p:nvPr/>
          </p:nvSpPr>
          <p:spPr bwMode="auto">
            <a:xfrm>
              <a:off x="2858" y="5634"/>
              <a:ext cx="50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s-ES_tradnl" sz="1600" b="1" dirty="0" smtClean="0"/>
                <a:t>Ako odpoviem Pánovi povzbudení Jeho Slovom</a:t>
              </a:r>
              <a:r>
                <a:rPr lang="es-ES" sz="1600" b="1" dirty="0" smtClean="0">
                  <a:solidFill>
                    <a:srgbClr val="000000"/>
                  </a:solidFill>
                  <a:latin typeface="Arial" charset="0"/>
                </a:rPr>
                <a:t>?</a:t>
              </a:r>
              <a:endParaRPr lang="es-ES" sz="1600" dirty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/>
              <a:endParaRPr lang="es-E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7109" name="WordArt 8"/>
          <p:cNvSpPr>
            <a:spLocks noChangeArrowheads="1" noChangeShapeType="1" noTextEdit="1"/>
          </p:cNvSpPr>
          <p:nvPr/>
        </p:nvSpPr>
        <p:spPr bwMode="auto">
          <a:xfrm>
            <a:off x="1156510" y="620688"/>
            <a:ext cx="2383524" cy="107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sk-SK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Povzbudenie :</a:t>
            </a:r>
            <a:r>
              <a:rPr lang="es-PE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</a:t>
            </a:r>
            <a:endParaRPr lang="es-PE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802429" y="4401108"/>
            <a:ext cx="7642172" cy="1800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/>
          <a:lstStyle/>
          <a:p>
            <a:r>
              <a:rPr lang="sk-SK" sz="2400" b="1" i="1" dirty="0" smtClean="0">
                <a:solidFill>
                  <a:srgbClr val="FFFF00"/>
                </a:solidFill>
              </a:rPr>
              <a:t>Povzbudenie: </a:t>
            </a:r>
            <a:r>
              <a:rPr lang="sk-SK" sz="2400" b="1" dirty="0" smtClean="0">
                <a:solidFill>
                  <a:srgbClr val="FFFF00"/>
                </a:solidFill>
              </a:rPr>
              <a:t>Láska, ktorú Boh ma k nám sa vyjadruje </a:t>
            </a:r>
            <a:r>
              <a:rPr lang="sk-SK" sz="2400" b="1" dirty="0" smtClean="0">
                <a:solidFill>
                  <a:srgbClr val="FFFF00"/>
                </a:solidFill>
              </a:rPr>
              <a:t>najintenzívnejšie </a:t>
            </a:r>
            <a:r>
              <a:rPr lang="sk-SK" sz="2400" b="1" dirty="0" smtClean="0">
                <a:solidFill>
                  <a:srgbClr val="FFFF00"/>
                </a:solidFill>
              </a:rPr>
              <a:t>v smrti jeho Syna. Zomiera, aby </a:t>
            </a:r>
            <a:r>
              <a:rPr lang="sk-SK" sz="2400" b="1" dirty="0" smtClean="0">
                <a:solidFill>
                  <a:srgbClr val="FFFF00"/>
                </a:solidFill>
              </a:rPr>
              <a:t>ľudstvo </a:t>
            </a:r>
            <a:r>
              <a:rPr lang="sk-SK" sz="2400" b="1" dirty="0" smtClean="0">
                <a:solidFill>
                  <a:srgbClr val="FFFF00"/>
                </a:solidFill>
              </a:rPr>
              <a:t>malo </a:t>
            </a:r>
            <a:r>
              <a:rPr lang="sk-SK" sz="2400" b="1" dirty="0" smtClean="0">
                <a:solidFill>
                  <a:srgbClr val="FFFF00"/>
                </a:solidFill>
              </a:rPr>
              <a:t>život. Naša </a:t>
            </a:r>
            <a:r>
              <a:rPr lang="sk-SK" sz="2400" b="1" dirty="0" smtClean="0">
                <a:solidFill>
                  <a:srgbClr val="FFFF00"/>
                </a:solidFill>
              </a:rPr>
              <a:t>modlitba </a:t>
            </a:r>
            <a:r>
              <a:rPr lang="sk-SK" sz="2400" b="1" dirty="0" smtClean="0">
                <a:solidFill>
                  <a:srgbClr val="FFFF00"/>
                </a:solidFill>
              </a:rPr>
              <a:t>vďačnosť </a:t>
            </a:r>
            <a:r>
              <a:rPr lang="sk-SK" sz="2400" b="1" dirty="0" smtClean="0">
                <a:solidFill>
                  <a:srgbClr val="FFFF00"/>
                </a:solidFill>
              </a:rPr>
              <a:t>Otcovi za jeho lásku; za </a:t>
            </a:r>
            <a:r>
              <a:rPr lang="sk-SK" sz="2400" b="1" dirty="0" smtClean="0">
                <a:solidFill>
                  <a:srgbClr val="FFFF00"/>
                </a:solidFill>
              </a:rPr>
              <a:t>život, ktorý </a:t>
            </a:r>
            <a:r>
              <a:rPr lang="sk-SK" sz="2400" b="1" dirty="0" smtClean="0">
                <a:solidFill>
                  <a:srgbClr val="FFFF00"/>
                </a:solidFill>
              </a:rPr>
              <a:t>nám dáva. </a:t>
            </a:r>
          </a:p>
          <a:p>
            <a:r>
              <a:rPr lang="sk-SK" sz="2400" b="1" dirty="0" smtClean="0">
                <a:solidFill>
                  <a:srgbClr val="FFFF00"/>
                </a:solidFill>
              </a:rPr>
              <a:t> </a:t>
            </a:r>
          </a:p>
          <a:p>
            <a:pPr algn="ctr">
              <a:spcBef>
                <a:spcPct val="20000"/>
              </a:spcBef>
            </a:pPr>
            <a:endParaRPr lang="es-ES" sz="2400" i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endParaRPr lang="es-PE" sz="2400" i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endParaRPr lang="es-PE" sz="2400" i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endParaRPr lang="es-ES" sz="2400" i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5363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6491"/>
            <a:ext cx="7920880" cy="56985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2003209" y="582895"/>
            <a:ext cx="6529231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sk-SK" sz="2800" dirty="0" smtClean="0">
                <a:solidFill>
                  <a:srgbClr val="FFFF00"/>
                </a:solidFill>
              </a:rPr>
              <a:t>Každý účastník </a:t>
            </a:r>
            <a:r>
              <a:rPr lang="sk-SK" sz="2800" dirty="0" smtClean="0">
                <a:solidFill>
                  <a:srgbClr val="FFFF00"/>
                </a:solidFill>
              </a:rPr>
              <a:t>spomenie nejakú situáciu temnoty, osobnej, </a:t>
            </a:r>
            <a:r>
              <a:rPr lang="sk-SK" sz="2800" dirty="0" smtClean="0">
                <a:solidFill>
                  <a:srgbClr val="FFFF00"/>
                </a:solidFill>
              </a:rPr>
              <a:t>spoločenskej, ktorá </a:t>
            </a:r>
            <a:r>
              <a:rPr lang="sk-SK" sz="2800" dirty="0" smtClean="0">
                <a:solidFill>
                  <a:srgbClr val="FFFF00"/>
                </a:solidFill>
              </a:rPr>
              <a:t>by mala byt osvetlené svetlom Krista.</a:t>
            </a:r>
            <a:endParaRPr lang="es-ES_tradnl" sz="28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Script MT Bold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094922" y="2388524"/>
            <a:ext cx="4240696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sk-SK" sz="32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cript MT Bold" pitchFamily="66" charset="0"/>
              </a:rPr>
              <a:t>Všetci odpovedia </a:t>
            </a:r>
            <a:r>
              <a:rPr lang="es-PE" sz="32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cript MT Bold" pitchFamily="66" charset="0"/>
              </a:rPr>
              <a:t>: </a:t>
            </a:r>
            <a:endParaRPr lang="es-PE" sz="32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Script MT Bold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96833" y="3448594"/>
            <a:ext cx="7364545" cy="3231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sk-SK" sz="3600" dirty="0" smtClean="0">
                <a:solidFill>
                  <a:srgbClr val="FFFF00"/>
                </a:solidFill>
              </a:rPr>
              <a:t>Všetci </a:t>
            </a:r>
            <a:r>
              <a:rPr lang="sk-SK" sz="3600" dirty="0" smtClean="0">
                <a:solidFill>
                  <a:srgbClr val="FFFF00"/>
                </a:solidFill>
              </a:rPr>
              <a:t>odpovedajú: </a:t>
            </a:r>
            <a:r>
              <a:rPr lang="sk-SK" sz="3600" b="1" dirty="0" smtClean="0">
                <a:solidFill>
                  <a:srgbClr val="FFFF00"/>
                </a:solidFill>
              </a:rPr>
              <a:t>“Pane </a:t>
            </a:r>
            <a:r>
              <a:rPr lang="sk-SK" sz="3600" b="1" dirty="0" smtClean="0">
                <a:solidFill>
                  <a:srgbClr val="FFFF00"/>
                </a:solidFill>
              </a:rPr>
              <a:t>daj nám väčšiu vieru.”</a:t>
            </a:r>
          </a:p>
          <a:p>
            <a:pPr lvl="0">
              <a:spcBef>
                <a:spcPct val="20000"/>
              </a:spcBef>
            </a:pPr>
            <a:r>
              <a:rPr lang="sk-SK" sz="3600" dirty="0" smtClean="0">
                <a:solidFill>
                  <a:srgbClr val="FFFF00"/>
                </a:solidFill>
              </a:rPr>
              <a:t>Taktiež </a:t>
            </a:r>
            <a:r>
              <a:rPr lang="sk-SK" sz="3600" dirty="0" smtClean="0">
                <a:solidFill>
                  <a:srgbClr val="FFFF00"/>
                </a:solidFill>
              </a:rPr>
              <a:t>sa </a:t>
            </a:r>
            <a:r>
              <a:rPr lang="sk-SK" sz="3600" dirty="0" smtClean="0">
                <a:solidFill>
                  <a:srgbClr val="FFFF00"/>
                </a:solidFill>
              </a:rPr>
              <a:t>môže recitovať </a:t>
            </a:r>
            <a:r>
              <a:rPr lang="sk-SK" sz="3600" dirty="0" smtClean="0">
                <a:solidFill>
                  <a:srgbClr val="FFFF00"/>
                </a:solidFill>
              </a:rPr>
              <a:t>responzoriovy </a:t>
            </a:r>
            <a:r>
              <a:rPr lang="sk-SK" sz="3600" dirty="0" smtClean="0">
                <a:solidFill>
                  <a:srgbClr val="FFFF00"/>
                </a:solidFill>
              </a:rPr>
              <a:t>žalm </a:t>
            </a:r>
            <a:r>
              <a:rPr lang="sk-SK" sz="3600" dirty="0" smtClean="0">
                <a:solidFill>
                  <a:srgbClr val="FFFF00"/>
                </a:solidFill>
              </a:rPr>
              <a:t>tejto nedele</a:t>
            </a:r>
          </a:p>
          <a:p>
            <a:pPr algn="ctr">
              <a:spcBef>
                <a:spcPct val="20000"/>
              </a:spcBef>
            </a:pPr>
            <a:endParaRPr lang="es-ES" sz="4400" b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Vinque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0875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95" y="641918"/>
            <a:ext cx="7893139" cy="56172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12157" y="228600"/>
            <a:ext cx="2291012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i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s-ES_tradnl" i="0" dirty="0">
                <a:solidFill>
                  <a:srgbClr val="FFFF4B"/>
                </a:solidFill>
              </a:rPr>
              <a:t> </a:t>
            </a:r>
            <a:r>
              <a:rPr lang="sk-SK" dirty="0" smtClean="0">
                <a:solidFill>
                  <a:srgbClr val="FFFF4B"/>
                </a:solidFill>
              </a:rPr>
              <a:t>Ž</a:t>
            </a:r>
            <a:r>
              <a:rPr lang="sk-SK" dirty="0" smtClean="0">
                <a:solidFill>
                  <a:srgbClr val="FFFF4B"/>
                </a:solidFill>
              </a:rPr>
              <a:t>alm </a:t>
            </a:r>
            <a:r>
              <a:rPr lang="es-ES_tradnl" dirty="0" smtClean="0">
                <a:solidFill>
                  <a:srgbClr val="FFFF4B"/>
                </a:solidFill>
              </a:rPr>
              <a:t>  </a:t>
            </a:r>
            <a:r>
              <a:rPr lang="es-ES_tradnl" sz="2400" dirty="0" smtClean="0">
                <a:solidFill>
                  <a:srgbClr val="FFFF4B"/>
                </a:solidFill>
              </a:rPr>
              <a:t>13</a:t>
            </a:r>
            <a:r>
              <a:rPr lang="sk-SK" sz="2400" dirty="0" smtClean="0">
                <a:solidFill>
                  <a:srgbClr val="FFFF4B"/>
                </a:solidFill>
              </a:rPr>
              <a:t>7</a:t>
            </a:r>
            <a:endParaRPr lang="es-ES_tradnl" sz="6600" i="0" dirty="0">
              <a:solidFill>
                <a:srgbClr val="FFFF4B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78356" y="3961885"/>
            <a:ext cx="380265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 smtClean="0">
                <a:solidFill>
                  <a:srgbClr val="FFFF00"/>
                </a:solidFill>
              </a:rPr>
              <a:t> </a:t>
            </a:r>
            <a:r>
              <a:rPr lang="pl-PL" sz="2400" b="1" dirty="0" smtClean="0">
                <a:solidFill>
                  <a:srgbClr val="FFFF00"/>
                </a:solidFill>
              </a:rPr>
              <a:t>R :Pane</a:t>
            </a:r>
            <a:r>
              <a:rPr lang="pl-PL" sz="2400" b="1" dirty="0" smtClean="0">
                <a:solidFill>
                  <a:srgbClr val="FFFF00"/>
                </a:solidFill>
              </a:rPr>
              <a:t>, chcem stále pamätať na teba</a:t>
            </a:r>
            <a:r>
              <a:rPr lang="pl-PL" sz="2400" dirty="0" smtClean="0">
                <a:solidFill>
                  <a:srgbClr val="FFFF00"/>
                </a:solidFill>
              </a:rPr>
              <a:t>.</a:t>
            </a:r>
            <a:endParaRPr lang="es-ES_tradnl" sz="24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85702" y="1024629"/>
            <a:ext cx="4600698" cy="21852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E2CAFF">
                      <a:lumMod val="1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2400" dirty="0" smtClean="0">
                <a:solidFill>
                  <a:srgbClr val="FFFF00"/>
                </a:solidFill>
              </a:rPr>
              <a:t>Na brehu babylonských riek, tam sme sedávali a plakali, </a:t>
            </a:r>
            <a:br>
              <a:rPr lang="sk-SK" sz="2400" dirty="0" smtClean="0">
                <a:solidFill>
                  <a:srgbClr val="FFFF00"/>
                </a:solidFill>
              </a:rPr>
            </a:br>
            <a:r>
              <a:rPr lang="sk-SK" sz="2400" dirty="0" smtClean="0">
                <a:solidFill>
                  <a:srgbClr val="FFFF00"/>
                </a:solidFill>
              </a:rPr>
              <a:t>keď sme si spomínali na Sion.</a:t>
            </a:r>
            <a:br>
              <a:rPr lang="sk-SK" sz="2400" dirty="0" smtClean="0">
                <a:solidFill>
                  <a:srgbClr val="FFFF00"/>
                </a:solidFill>
              </a:rPr>
            </a:br>
            <a:r>
              <a:rPr lang="sk-SK" sz="2400" dirty="0" smtClean="0">
                <a:solidFill>
                  <a:srgbClr val="FFFF00"/>
                </a:solidFill>
              </a:rPr>
              <a:t>Na vŕby tejto krajiny </a:t>
            </a:r>
            <a:br>
              <a:rPr lang="sk-SK" sz="2400" dirty="0" smtClean="0">
                <a:solidFill>
                  <a:srgbClr val="FFFF00"/>
                </a:solidFill>
              </a:rPr>
            </a:br>
            <a:r>
              <a:rPr lang="sk-SK" sz="2400" dirty="0" smtClean="0">
                <a:solidFill>
                  <a:srgbClr val="FFFF00"/>
                </a:solidFill>
              </a:rPr>
              <a:t>vešali sme svoje citary. </a:t>
            </a:r>
            <a:endParaRPr lang="es-ES_tradnl" sz="2400" dirty="0">
              <a:solidFill>
                <a:srgbClr val="FFFF00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E2CAFF">
                    <a:lumMod val="1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592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22" y="620688"/>
            <a:ext cx="7919934" cy="56384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808372" y="4320140"/>
            <a:ext cx="283335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400" b="1" dirty="0">
                <a:solidFill>
                  <a:srgbClr val="FFFF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2400" b="1" dirty="0" smtClean="0">
                <a:solidFill>
                  <a:srgbClr val="FFFF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R: </a:t>
            </a:r>
            <a:r>
              <a:rPr lang="pl-PL" sz="2400" b="1" dirty="0" smtClean="0">
                <a:solidFill>
                  <a:srgbClr val="FFFF00"/>
                </a:solidFill>
              </a:rPr>
              <a:t>Pane</a:t>
            </a:r>
            <a:r>
              <a:rPr lang="pl-PL" sz="2400" b="1" dirty="0" smtClean="0">
                <a:solidFill>
                  <a:srgbClr val="FFFF00"/>
                </a:solidFill>
              </a:rPr>
              <a:t>, chcem stále pamätať na teba.</a:t>
            </a:r>
            <a:endParaRPr lang="es-ES_tradn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56234" y="1052736"/>
            <a:ext cx="6284118" cy="369332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chemeClr val="bg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rgbClr val="FFFF00"/>
                </a:solidFill>
                <a:effectLst>
                  <a:outerShdw dist="38100" sx="1000" sy="1000" algn="r" rotWithShape="0">
                    <a:prstClr val="black"/>
                  </a:outerShdw>
                </a:effectLst>
              </a:rPr>
              <a:t>   </a:t>
            </a:r>
            <a:endParaRPr lang="ca-ES" dirty="0">
              <a:solidFill>
                <a:srgbClr val="FFFF00"/>
              </a:solidFill>
              <a:effectLst>
                <a:outerShdw dist="38100" sx="1000" sy="1000" algn="r" rotWithShape="0">
                  <a:prstClr val="black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80121" y="716462"/>
            <a:ext cx="7752509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400" b="1" dirty="0" smtClean="0">
                <a:solidFill>
                  <a:srgbClr val="FFFF00"/>
                </a:solidFill>
              </a:rPr>
              <a:t>Lebo tí, čo nás zajali, </a:t>
            </a:r>
            <a:br>
              <a:rPr lang="sk-SK" sz="2400" b="1" dirty="0" smtClean="0">
                <a:solidFill>
                  <a:srgbClr val="FFFF00"/>
                </a:solidFill>
              </a:rPr>
            </a:br>
            <a:r>
              <a:rPr lang="sk-SK" sz="2400" b="1" dirty="0" smtClean="0">
                <a:solidFill>
                  <a:srgbClr val="FFFF00"/>
                </a:solidFill>
              </a:rPr>
              <a:t>žiadali od nás spevy</a:t>
            </a:r>
            <a:br>
              <a:rPr lang="sk-SK" sz="2400" b="1" dirty="0" smtClean="0">
                <a:solidFill>
                  <a:srgbClr val="FFFF00"/>
                </a:solidFill>
              </a:rPr>
            </a:br>
            <a:r>
              <a:rPr lang="sk-SK" sz="2400" b="1" dirty="0" smtClean="0">
                <a:solidFill>
                  <a:srgbClr val="FFFF00"/>
                </a:solidFill>
              </a:rPr>
              <a:t>a tí, čo nás trápili, žiadali veselosť: </a:t>
            </a:r>
            <a:br>
              <a:rPr lang="sk-SK" sz="2400" b="1" dirty="0" smtClean="0">
                <a:solidFill>
                  <a:srgbClr val="FFFF00"/>
                </a:solidFill>
              </a:rPr>
            </a:br>
            <a:r>
              <a:rPr lang="sk-SK" sz="2400" b="1" dirty="0" smtClean="0">
                <a:solidFill>
                  <a:srgbClr val="FFFF00"/>
                </a:solidFill>
              </a:rPr>
              <a:t>„Zaspievajte nám nejaké piesne </a:t>
            </a:r>
            <a:r>
              <a:rPr lang="sk-SK" sz="2400" b="1" dirty="0" smtClean="0">
                <a:solidFill>
                  <a:srgbClr val="FFFF00"/>
                </a:solidFill>
              </a:rPr>
              <a:t>sionské</a:t>
            </a:r>
            <a:r>
              <a:rPr lang="sk-SK" sz="2400" dirty="0" smtClean="0">
                <a:solidFill>
                  <a:srgbClr val="FFFF00"/>
                </a:solidFill>
              </a:rPr>
              <a:t>.</a:t>
            </a:r>
            <a:r>
              <a:rPr lang="sk-SK" sz="2400" dirty="0" smtClean="0"/>
              <a:t>!</a:t>
            </a:r>
            <a:endParaRPr lang="es-ES_tradnl" sz="2400" b="1" dirty="0">
              <a:solidFill>
                <a:srgbClr val="FFFF4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641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4" y="636230"/>
            <a:ext cx="7906512" cy="56229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731099" y="3992453"/>
            <a:ext cx="2691684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400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CCCCFF">
                      <a:lumMod val="1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sk-SK" sz="2400" b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CCCCFF">
                      <a:lumMod val="1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CCCCFF">
                      <a:lumMod val="1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2400" b="1" dirty="0" smtClean="0">
                <a:solidFill>
                  <a:srgbClr val="FFFF00"/>
                </a:solidFill>
              </a:rPr>
              <a:t> Pane, chcem stále pamätať na teba.</a:t>
            </a:r>
            <a:endParaRPr lang="es-ES_tradnl" sz="2400" b="1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CCCCFF">
                    <a:lumMod val="1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41325" y="1849438"/>
            <a:ext cx="18415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 i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s-ES" sz="6600">
              <a:solidFill>
                <a:srgbClr val="000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00107" y="649109"/>
            <a:ext cx="3099161" cy="34163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CCCCFF">
                      <a:lumMod val="1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2400" dirty="0" smtClean="0">
                <a:solidFill>
                  <a:srgbClr val="FFFF00"/>
                </a:solidFill>
              </a:rPr>
              <a:t>Akože môžeme spievať pieseň Pánovu </a:t>
            </a:r>
            <a:br>
              <a:rPr lang="sk-SK" sz="2400" dirty="0" smtClean="0">
                <a:solidFill>
                  <a:srgbClr val="FFFF00"/>
                </a:solidFill>
              </a:rPr>
            </a:br>
            <a:r>
              <a:rPr lang="sk-SK" sz="2400" dirty="0" smtClean="0">
                <a:solidFill>
                  <a:srgbClr val="FFFF00"/>
                </a:solidFill>
              </a:rPr>
              <a:t>v cudzej krajine?</a:t>
            </a:r>
            <a:br>
              <a:rPr lang="sk-SK" sz="2400" dirty="0" smtClean="0">
                <a:solidFill>
                  <a:srgbClr val="FFFF00"/>
                </a:solidFill>
              </a:rPr>
            </a:br>
            <a:r>
              <a:rPr lang="sk-SK" sz="2400" dirty="0" smtClean="0">
                <a:solidFill>
                  <a:srgbClr val="FFFF00"/>
                </a:solidFill>
              </a:rPr>
              <a:t>Keby </a:t>
            </a:r>
            <a:r>
              <a:rPr lang="sk-SK" sz="2400" dirty="0" smtClean="0">
                <a:solidFill>
                  <a:srgbClr val="FFFF00"/>
                </a:solidFill>
              </a:rPr>
              <a:t>som </a:t>
            </a:r>
            <a:r>
              <a:rPr lang="sk-SK" sz="2400" dirty="0" smtClean="0">
                <a:solidFill>
                  <a:srgbClr val="FFFF00"/>
                </a:solidFill>
              </a:rPr>
              <a:t>Jeruzalem, zabudol na teba, </a:t>
            </a:r>
            <a:br>
              <a:rPr lang="sk-SK" sz="2400" dirty="0" smtClean="0">
                <a:solidFill>
                  <a:srgbClr val="FFFF00"/>
                </a:solidFill>
              </a:rPr>
            </a:br>
            <a:r>
              <a:rPr lang="sk-SK" sz="2400" dirty="0" smtClean="0">
                <a:solidFill>
                  <a:srgbClr val="FFFF00"/>
                </a:solidFill>
              </a:rPr>
              <a:t>nech mi odumrie pravica</a:t>
            </a:r>
            <a:endParaRPr lang="es-ES_tradnl" sz="24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CCCCFF">
                    <a:lumMod val="1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1858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3" y="638846"/>
            <a:ext cx="7921739" cy="56202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031087" y="5035640"/>
            <a:ext cx="4385650" cy="830997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rgbClr val="E10A06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CCFFFF">
                    <a:alpha val="5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4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24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</a:t>
            </a:r>
            <a:r>
              <a:rPr lang="pl-PL" sz="2400" b="1" dirty="0" smtClean="0">
                <a:solidFill>
                  <a:srgbClr val="FFFF00"/>
                </a:solidFill>
              </a:rPr>
              <a:t>Pane</a:t>
            </a:r>
            <a:r>
              <a:rPr lang="pl-PL" sz="2400" b="1" dirty="0" smtClean="0">
                <a:solidFill>
                  <a:srgbClr val="FFFF00"/>
                </a:solidFill>
              </a:rPr>
              <a:t>, chcem stále pamätať na teba.</a:t>
            </a:r>
            <a:endParaRPr lang="es-ES_tradnl" sz="2400" b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42408" y="538978"/>
            <a:ext cx="7996284" cy="156966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400" dirty="0" smtClean="0">
                <a:solidFill>
                  <a:srgbClr val="FFFF00"/>
                </a:solidFill>
              </a:rPr>
              <a:t>Nech </a:t>
            </a:r>
            <a:r>
              <a:rPr lang="sk-SK" sz="2400" dirty="0" smtClean="0">
                <a:solidFill>
                  <a:srgbClr val="FFFF00"/>
                </a:solidFill>
              </a:rPr>
              <a:t>sa mi prilepí jazyk na podnebie, </a:t>
            </a:r>
            <a:br>
              <a:rPr lang="sk-SK" sz="2400" dirty="0" smtClean="0">
                <a:solidFill>
                  <a:srgbClr val="FFFF00"/>
                </a:solidFill>
              </a:rPr>
            </a:br>
            <a:r>
              <a:rPr lang="sk-SK" sz="2400" dirty="0" smtClean="0">
                <a:solidFill>
                  <a:srgbClr val="FFFF00"/>
                </a:solidFill>
              </a:rPr>
              <a:t>keby som nepamätal na teba,</a:t>
            </a:r>
            <a:br>
              <a:rPr lang="sk-SK" sz="2400" dirty="0" smtClean="0">
                <a:solidFill>
                  <a:srgbClr val="FFFF00"/>
                </a:solidFill>
              </a:rPr>
            </a:br>
            <a:r>
              <a:rPr lang="sk-SK" sz="2400" dirty="0" smtClean="0">
                <a:solidFill>
                  <a:srgbClr val="FFFF00"/>
                </a:solidFill>
              </a:rPr>
              <a:t>keby som Jeruzalem nepovýšil </a:t>
            </a:r>
            <a:br>
              <a:rPr lang="sk-SK" sz="2400" dirty="0" smtClean="0">
                <a:solidFill>
                  <a:srgbClr val="FFFF00"/>
                </a:solidFill>
              </a:rPr>
            </a:br>
            <a:r>
              <a:rPr lang="sk-SK" sz="2400" dirty="0" smtClean="0">
                <a:solidFill>
                  <a:srgbClr val="FFFF00"/>
                </a:solidFill>
              </a:rPr>
              <a:t>za vrchol svojej radosti. </a:t>
            </a:r>
            <a:endParaRPr lang="es-ES_tradnl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774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8" y="613978"/>
            <a:ext cx="7868418" cy="5645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690330" y="44624"/>
            <a:ext cx="6970038" cy="503892"/>
            <a:chOff x="1796" y="594"/>
            <a:chExt cx="6449" cy="629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796" y="594"/>
              <a:ext cx="1999" cy="540"/>
            </a:xfrm>
            <a:prstGeom prst="rect">
              <a:avLst/>
            </a:prstGeom>
            <a:solidFill>
              <a:srgbClr val="90147E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s-ES" sz="1400" b="1" dirty="0">
                  <a:solidFill>
                    <a:srgbClr val="FFFFFF"/>
                  </a:solidFill>
                  <a:latin typeface="Verdana" pitchFamily="34" charset="0"/>
                </a:rPr>
                <a:t>IV. CONTEMPLATIO</a:t>
              </a:r>
              <a:endParaRPr lang="es-ES" sz="1400" dirty="0">
                <a:solidFill>
                  <a:srgbClr val="000000"/>
                </a:solidFill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795" y="594"/>
              <a:ext cx="4450" cy="6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s-ES_tradnl" sz="1800" b="1" dirty="0" smtClean="0"/>
                <a:t>K comu konkretnému ma povzbudzuje text</a:t>
              </a:r>
              <a:r>
                <a:rPr lang="es-ES" sz="1800" b="1" dirty="0" smtClean="0">
                  <a:solidFill>
                    <a:srgbClr val="000000"/>
                  </a:solidFill>
                  <a:latin typeface="Arial" charset="0"/>
                </a:rPr>
                <a:t>?</a:t>
              </a:r>
              <a:endParaRPr lang="es-ES" sz="1800" dirty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/>
              <a:endParaRPr lang="es-E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66294" y="5949280"/>
            <a:ext cx="7150122" cy="8640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s-ES_tradnl" sz="2400" i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Lucida Sans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56878" y="1632282"/>
            <a:ext cx="2597245" cy="39270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/>
          <a:lstStyle/>
          <a:p>
            <a:r>
              <a:rPr lang="sk-SK" sz="2000" b="1" i="1" dirty="0" smtClean="0">
                <a:solidFill>
                  <a:srgbClr val="FFFF00"/>
                </a:solidFill>
              </a:rPr>
              <a:t>Povzbudenie: Kontemplujúc Krista na </a:t>
            </a:r>
            <a:r>
              <a:rPr lang="sk-SK" sz="2000" b="1" i="1" dirty="0" smtClean="0">
                <a:solidFill>
                  <a:srgbClr val="FFFF00"/>
                </a:solidFill>
              </a:rPr>
              <a:t>kríži, </a:t>
            </a:r>
            <a:r>
              <a:rPr lang="sk-SK" sz="2000" b="1" i="1" dirty="0" smtClean="0">
                <a:solidFill>
                  <a:srgbClr val="FFFF00"/>
                </a:solidFill>
              </a:rPr>
              <a:t>city sv. Lujzy </a:t>
            </a:r>
            <a:r>
              <a:rPr lang="sk-SK" sz="2000" b="1" i="1" dirty="0" err="1" smtClean="0">
                <a:solidFill>
                  <a:srgbClr val="FFFF00"/>
                </a:solidFill>
              </a:rPr>
              <a:t>de</a:t>
            </a:r>
            <a:r>
              <a:rPr lang="sk-SK" sz="2000" b="1" i="1" dirty="0" smtClean="0">
                <a:solidFill>
                  <a:srgbClr val="FFFF00"/>
                </a:solidFill>
              </a:rPr>
              <a:t> </a:t>
            </a:r>
            <a:r>
              <a:rPr lang="sk-SK" sz="2000" b="1" i="1" dirty="0" err="1" smtClean="0">
                <a:solidFill>
                  <a:srgbClr val="FFFF00"/>
                </a:solidFill>
              </a:rPr>
              <a:t>Marillac</a:t>
            </a:r>
            <a:r>
              <a:rPr lang="sk-SK" sz="2000" b="1" i="1" dirty="0" smtClean="0">
                <a:solidFill>
                  <a:srgbClr val="FFFF00"/>
                </a:solidFill>
              </a:rPr>
              <a:t> sa </a:t>
            </a:r>
            <a:r>
              <a:rPr lang="sk-SK" sz="2000" b="1" i="1" dirty="0" smtClean="0">
                <a:solidFill>
                  <a:srgbClr val="FFFF00"/>
                </a:solidFill>
              </a:rPr>
              <a:t>stavajú našimi</a:t>
            </a:r>
            <a:r>
              <a:rPr lang="sk-SK" sz="2000" b="1" dirty="0" smtClean="0">
                <a:solidFill>
                  <a:srgbClr val="FFFF00"/>
                </a:solidFill>
              </a:rPr>
              <a:t>:</a:t>
            </a:r>
            <a:endParaRPr lang="sk-SK" sz="2000" b="1" dirty="0" smtClean="0">
              <a:solidFill>
                <a:srgbClr val="FFFF00"/>
              </a:solidFill>
            </a:endParaRPr>
          </a:p>
          <a:p>
            <a:r>
              <a:rPr lang="sk-SK" sz="2000" b="1" i="1" dirty="0" smtClean="0">
                <a:solidFill>
                  <a:srgbClr val="FFFF00"/>
                </a:solidFill>
              </a:rPr>
              <a:t>Sme teda povolaní </a:t>
            </a:r>
            <a:r>
              <a:rPr lang="sk-SK" sz="2000" b="1" i="1" dirty="0" smtClean="0">
                <a:solidFill>
                  <a:srgbClr val="FFFF00"/>
                </a:solidFill>
              </a:rPr>
              <a:t>uctievať </a:t>
            </a:r>
            <a:r>
              <a:rPr lang="sk-SK" sz="2000" b="1" i="1" dirty="0" smtClean="0">
                <a:solidFill>
                  <a:srgbClr val="FFFF00"/>
                </a:solidFill>
              </a:rPr>
              <a:t>Sv. Kríz, </a:t>
            </a:r>
            <a:r>
              <a:rPr lang="sk-SK" sz="2000" b="1" i="1" dirty="0" smtClean="0">
                <a:solidFill>
                  <a:srgbClr val="FFFF00"/>
                </a:solidFill>
              </a:rPr>
              <a:t>chápaný </a:t>
            </a:r>
            <a:r>
              <a:rPr lang="sk-SK" sz="2000" b="1" i="1" dirty="0" smtClean="0">
                <a:solidFill>
                  <a:srgbClr val="FFFF00"/>
                </a:solidFill>
              </a:rPr>
              <a:t>v zmysle </a:t>
            </a:r>
            <a:r>
              <a:rPr lang="sk-SK" sz="2000" b="1" i="1" dirty="0" smtClean="0">
                <a:solidFill>
                  <a:srgbClr val="FFFF00"/>
                </a:solidFill>
              </a:rPr>
              <a:t>všetkých </a:t>
            </a:r>
            <a:r>
              <a:rPr lang="sk-SK" sz="2000" b="1" i="1" dirty="0" smtClean="0">
                <a:solidFill>
                  <a:srgbClr val="FFFF00"/>
                </a:solidFill>
              </a:rPr>
              <a:t>druhov bolestí,</a:t>
            </a:r>
            <a:endParaRPr lang="es-ES_tradnl" sz="2000" b="1" i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Lucida Sans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746701" y="2260674"/>
            <a:ext cx="2778595" cy="313436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k-SK" sz="2400" b="1" i="1" dirty="0" smtClean="0">
                <a:solidFill>
                  <a:srgbClr val="FFFF00"/>
                </a:solidFill>
              </a:rPr>
              <a:t>tak ku krízu, kde bol Nás Pán </a:t>
            </a:r>
            <a:r>
              <a:rPr lang="sk-SK" sz="2400" b="1" i="1" dirty="0" smtClean="0">
                <a:solidFill>
                  <a:srgbClr val="FFFF00"/>
                </a:solidFill>
              </a:rPr>
              <a:t>pribitý, </a:t>
            </a:r>
            <a:r>
              <a:rPr lang="sk-SK" sz="2400" b="1" i="1" dirty="0" smtClean="0">
                <a:solidFill>
                  <a:srgbClr val="FFFF00"/>
                </a:solidFill>
              </a:rPr>
              <a:t>ako aj k </a:t>
            </a:r>
            <a:r>
              <a:rPr lang="sk-SK" sz="2400" b="1" i="1" dirty="0" smtClean="0">
                <a:solidFill>
                  <a:srgbClr val="FFFF00"/>
                </a:solidFill>
              </a:rPr>
              <a:t>iným </a:t>
            </a:r>
            <a:r>
              <a:rPr lang="sk-SK" sz="2400" b="1" i="1" dirty="0" smtClean="0">
                <a:solidFill>
                  <a:srgbClr val="FFFF00"/>
                </a:solidFill>
              </a:rPr>
              <a:t>utrpeniam, ktoré zazíval </a:t>
            </a:r>
            <a:r>
              <a:rPr lang="sk-SK" sz="2400" b="1" i="1" dirty="0" smtClean="0">
                <a:solidFill>
                  <a:srgbClr val="FFFF00"/>
                </a:solidFill>
              </a:rPr>
              <a:t>počas </a:t>
            </a:r>
            <a:r>
              <a:rPr lang="sk-SK" sz="2400" b="1" i="1" dirty="0" smtClean="0">
                <a:solidFill>
                  <a:srgbClr val="FFFF00"/>
                </a:solidFill>
              </a:rPr>
              <a:t>svojho </a:t>
            </a:r>
            <a:r>
              <a:rPr lang="sk-SK" sz="2400" b="1" i="1" dirty="0" smtClean="0">
                <a:solidFill>
                  <a:srgbClr val="FFFF00"/>
                </a:solidFill>
              </a:rPr>
              <a:t>svätého ľudského života.</a:t>
            </a:r>
            <a:endParaRPr lang="es-PE" sz="2400" b="1" i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Lucida Sans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PE" sz="2400" b="1" i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Lucida Sans" pitchFamily="34" charset="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endParaRPr lang="es-ES_tradnl" sz="2000" i="1" dirty="0">
              <a:solidFill>
                <a:srgbClr val="FFFFCC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782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6" y="550398"/>
            <a:ext cx="7940508" cy="5682241"/>
          </a:xfrm>
          <a:prstGeom prst="rect">
            <a:avLst/>
          </a:prstGeom>
        </p:spPr>
      </p:pic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644284" y="726232"/>
            <a:ext cx="501439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sk-SK" sz="2400" b="1" i="1" dirty="0" smtClean="0">
                <a:solidFill>
                  <a:srgbClr val="FFFF00"/>
                </a:solidFill>
              </a:rPr>
              <a:t>ako nám to ukazuje na </a:t>
            </a:r>
            <a:r>
              <a:rPr lang="sk-SK" sz="2400" b="1" i="1" dirty="0" smtClean="0">
                <a:solidFill>
                  <a:srgbClr val="FFFF00"/>
                </a:solidFill>
              </a:rPr>
              <a:t>rozličných </a:t>
            </a:r>
            <a:r>
              <a:rPr lang="sk-SK" sz="2400" b="1" i="1" dirty="0" smtClean="0">
                <a:solidFill>
                  <a:srgbClr val="FFFF00"/>
                </a:solidFill>
              </a:rPr>
              <a:t>miestach </a:t>
            </a:r>
            <a:r>
              <a:rPr lang="sk-SK" sz="2400" b="1" i="1" dirty="0" err="1" smtClean="0">
                <a:solidFill>
                  <a:srgbClr val="FFFF00"/>
                </a:solidFill>
              </a:rPr>
              <a:t>miestach</a:t>
            </a:r>
            <a:r>
              <a:rPr lang="sk-SK" sz="2400" b="1" i="1" dirty="0" smtClean="0">
                <a:solidFill>
                  <a:srgbClr val="FFFF00"/>
                </a:solidFill>
              </a:rPr>
              <a:t> vo </a:t>
            </a:r>
            <a:r>
              <a:rPr lang="sk-SK" sz="2400" b="1" i="1" dirty="0" smtClean="0">
                <a:solidFill>
                  <a:srgbClr val="FFFF00"/>
                </a:solidFill>
              </a:rPr>
              <a:t>svätých evanjeliách. </a:t>
            </a:r>
            <a:endParaRPr lang="sk-SK" sz="2400" b="1" dirty="0" smtClean="0">
              <a:solidFill>
                <a:srgbClr val="FFFF00"/>
              </a:solidFill>
            </a:endParaRPr>
          </a:p>
          <a:p>
            <a:r>
              <a:rPr lang="sk-SK" sz="2400" b="1" i="1" dirty="0" smtClean="0">
                <a:solidFill>
                  <a:srgbClr val="FFFF00"/>
                </a:solidFill>
              </a:rPr>
              <a:t>Pre Bohom vyvolené </a:t>
            </a:r>
            <a:r>
              <a:rPr lang="sk-SK" sz="2400" b="1" i="1" dirty="0" smtClean="0">
                <a:solidFill>
                  <a:srgbClr val="FFFF00"/>
                </a:solidFill>
              </a:rPr>
              <a:t>duše, </a:t>
            </a:r>
            <a:r>
              <a:rPr lang="sk-SK" sz="2400" b="1" i="1" dirty="0" smtClean="0">
                <a:solidFill>
                  <a:srgbClr val="FFFF00"/>
                </a:solidFill>
              </a:rPr>
              <a:t>ktoré sú </a:t>
            </a:r>
            <a:r>
              <a:rPr lang="sk-SK" sz="2400" b="1" i="1" dirty="0" smtClean="0">
                <a:solidFill>
                  <a:srgbClr val="FFFF00"/>
                </a:solidFill>
              </a:rPr>
              <a:t>určené </a:t>
            </a:r>
            <a:r>
              <a:rPr lang="sk-SK" sz="2400" b="1" i="1" dirty="0" smtClean="0">
                <a:solidFill>
                  <a:srgbClr val="FFFF00"/>
                </a:solidFill>
              </a:rPr>
              <a:t>k utrpeniu, </a:t>
            </a:r>
            <a:endParaRPr lang="sk-SK" sz="2400" b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sz="2400" i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  <a:latin typeface="Lucida Sans" pitchFamily="34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51583" y="4162912"/>
            <a:ext cx="5007451" cy="199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endParaRPr lang="es-ES" sz="2400" i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  <a:latin typeface="Lucida Sans" pitchFamily="34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6502" y="2828836"/>
            <a:ext cx="28868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dirty="0" smtClean="0">
                <a:solidFill>
                  <a:srgbClr val="FFFF00"/>
                </a:solidFill>
              </a:rPr>
              <a:t>ktoré </a:t>
            </a:r>
            <a:r>
              <a:rPr lang="sk-SK" sz="2400" b="1" i="1" dirty="0" smtClean="0">
                <a:solidFill>
                  <a:srgbClr val="FFFF00"/>
                </a:solidFill>
              </a:rPr>
              <a:t>je pre nich tak sladké a prijemné, že skôr by volili zomrieť, ako nemať utrpenie, pretože pre nich trpieť a milovať je to isté… </a:t>
            </a:r>
            <a:endParaRPr lang="sk-SK" sz="2400" dirty="0"/>
          </a:p>
        </p:txBody>
      </p:sp>
    </p:spTree>
    <p:extLst>
      <p:ext uri="{BB962C8B-B14F-4D97-AF65-F5344CB8AC3E}">
        <p14:creationId xmlns="" xmlns:p14="http://schemas.microsoft.com/office/powerpoint/2010/main" val="38915663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60"/>
                            </p:stCondLst>
                            <p:childTnLst>
                              <p:par>
                                <p:cTn id="11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6" y="623019"/>
            <a:ext cx="7930824" cy="56452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603576" y="676028"/>
            <a:ext cx="3517849" cy="151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k-SK" sz="2400" b="1" i="1" dirty="0" smtClean="0">
                <a:solidFill>
                  <a:srgbClr val="FFFF00"/>
                </a:solidFill>
              </a:rPr>
              <a:t>A, </a:t>
            </a:r>
            <a:r>
              <a:rPr lang="sk-SK" sz="2400" b="1" i="1" dirty="0" smtClean="0">
                <a:solidFill>
                  <a:srgbClr val="FFFF00"/>
                </a:solidFill>
              </a:rPr>
              <a:t>čo </a:t>
            </a:r>
            <a:r>
              <a:rPr lang="sk-SK" sz="2400" b="1" i="1" dirty="0" smtClean="0">
                <a:solidFill>
                  <a:srgbClr val="FFFF00"/>
                </a:solidFill>
              </a:rPr>
              <a:t>robí Boh v nebi? Dáva vecné naplnenie smrti a utrpeniam svojho Syna, robiac </a:t>
            </a:r>
            <a:r>
              <a:rPr lang="sk-SK" sz="2400" b="1" i="1" dirty="0" smtClean="0">
                <a:solidFill>
                  <a:srgbClr val="FFFF00"/>
                </a:solidFill>
              </a:rPr>
              <a:t>blahoslavenými duše vykúpené týmito </a:t>
            </a:r>
            <a:r>
              <a:rPr lang="sk-SK" sz="2400" b="1" i="1" dirty="0" smtClean="0">
                <a:solidFill>
                  <a:srgbClr val="FFFF00"/>
                </a:solidFill>
              </a:rPr>
              <a:t>utrpeniami. O kríz! O utrpenia!</a:t>
            </a:r>
            <a:endParaRPr lang="es-ES" sz="2400" b="1" i="1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Lucida Sans" pitchFamily="34" charset="0"/>
              <a:cs typeface="Times New Roman" pitchFamily="18" charset="0"/>
            </a:endParaRP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711995" y="4929625"/>
            <a:ext cx="7713985" cy="11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sk-SK" sz="2000" b="1" i="1" dirty="0" smtClean="0">
                <a:solidFill>
                  <a:srgbClr val="FFFF00"/>
                </a:solidFill>
              </a:rPr>
              <a:t>Aké milé sú </a:t>
            </a:r>
            <a:r>
              <a:rPr lang="sk-SK" sz="2000" b="1" i="1" dirty="0" smtClean="0">
                <a:solidFill>
                  <a:srgbClr val="FFFF00"/>
                </a:solidFill>
              </a:rPr>
              <a:t>keď </a:t>
            </a:r>
            <a:r>
              <a:rPr lang="sk-SK" sz="2000" b="1" i="1" dirty="0" smtClean="0">
                <a:solidFill>
                  <a:srgbClr val="FFFF00"/>
                </a:solidFill>
              </a:rPr>
              <a:t>im </a:t>
            </a:r>
            <a:r>
              <a:rPr lang="sk-SK" sz="2000" b="1" i="1" dirty="0" smtClean="0">
                <a:solidFill>
                  <a:srgbClr val="FFFF00"/>
                </a:solidFill>
              </a:rPr>
              <a:t>Božia </a:t>
            </a:r>
            <a:r>
              <a:rPr lang="sk-SK" sz="2000" b="1" i="1" dirty="0" smtClean="0">
                <a:solidFill>
                  <a:srgbClr val="FFFF00"/>
                </a:solidFill>
              </a:rPr>
              <a:t>láska </a:t>
            </a:r>
            <a:r>
              <a:rPr lang="sk-SK" sz="2000" b="1" i="1" dirty="0" smtClean="0">
                <a:solidFill>
                  <a:srgbClr val="FFFF00"/>
                </a:solidFill>
              </a:rPr>
              <a:t>uvoľnila </a:t>
            </a:r>
            <a:r>
              <a:rPr lang="sk-SK" sz="2000" b="1" i="1" dirty="0" smtClean="0">
                <a:solidFill>
                  <a:srgbClr val="FFFF00"/>
                </a:solidFill>
              </a:rPr>
              <a:t>miesto, vo svojom Synovi, aby tak skrze nich získala moc </a:t>
            </a:r>
            <a:r>
              <a:rPr lang="sk-SK" sz="2000" b="1" i="1" dirty="0" smtClean="0">
                <a:solidFill>
                  <a:srgbClr val="FFFF00"/>
                </a:solidFill>
              </a:rPr>
              <a:t>obsiahnuť </a:t>
            </a:r>
            <a:r>
              <a:rPr lang="sk-SK" sz="2000" b="1" i="1" dirty="0" smtClean="0">
                <a:solidFill>
                  <a:srgbClr val="FFFF00"/>
                </a:solidFill>
              </a:rPr>
              <a:t>raj </a:t>
            </a:r>
            <a:r>
              <a:rPr lang="sk-SK" sz="2000" b="1" i="1" dirty="0" smtClean="0">
                <a:solidFill>
                  <a:srgbClr val="FFFF00"/>
                </a:solidFill>
              </a:rPr>
              <a:t>tým, </a:t>
            </a:r>
            <a:r>
              <a:rPr lang="sk-SK" sz="2000" b="1" i="1" dirty="0" smtClean="0">
                <a:solidFill>
                  <a:srgbClr val="FFFF00"/>
                </a:solidFill>
              </a:rPr>
              <a:t>na </a:t>
            </a:r>
            <a:r>
              <a:rPr lang="sk-SK" sz="2000" b="1" i="1" dirty="0" smtClean="0">
                <a:solidFill>
                  <a:srgbClr val="FFFF00"/>
                </a:solidFill>
              </a:rPr>
              <a:t>ktorých </a:t>
            </a:r>
            <a:r>
              <a:rPr lang="sk-SK" sz="2000" b="1" i="1" dirty="0" smtClean="0">
                <a:solidFill>
                  <a:srgbClr val="FFFF00"/>
                </a:solidFill>
              </a:rPr>
              <a:t>slastí vyliala cez Neho! (SLM, E.57)</a:t>
            </a:r>
            <a:endParaRPr lang="sk-SK" sz="2000" b="1" dirty="0" smtClean="0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 sz="2000" b="1" i="1" dirty="0">
              <a:solidFill>
                <a:srgbClr val="FFFF00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latin typeface="Lucida San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5327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  <p:bldP spid="124933" grpId="1"/>
      <p:bldP spid="1249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2" y="633232"/>
            <a:ext cx="7934077" cy="56482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1306287" y="3030584"/>
            <a:ext cx="4480560" cy="325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sk-SK" sz="3200" b="1" dirty="0" smtClean="0"/>
              <a:t>Kontemplovať </a:t>
            </a:r>
            <a:r>
              <a:rPr lang="sk-SK" sz="3200" b="1" dirty="0" smtClean="0"/>
              <a:t>počas týždňa nejaký kríz a vziať si záväzok kráčať k svetlu, ktoré svieti v ukrižovanom Kristovi. </a:t>
            </a:r>
            <a:endParaRPr lang="sk-SK" sz="3200" dirty="0" smtClean="0"/>
          </a:p>
          <a:p>
            <a:pPr>
              <a:spcBef>
                <a:spcPct val="20000"/>
              </a:spcBef>
            </a:pPr>
            <a:endParaRPr lang="es-PE" sz="3200" b="1" dirty="0">
              <a:solidFill>
                <a:srgbClr val="FFFF4B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srgbClr val="C00000"/>
                </a:outerShdw>
              </a:effectLst>
              <a:latin typeface="Script MT Bold" pitchFamily="66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-99392"/>
            <a:ext cx="8196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b="1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Script MT Bold" pitchFamily="66" charset="0"/>
                <a:cs typeface="Times New Roman" pitchFamily="18" charset="0"/>
              </a:rPr>
              <a:t>: </a:t>
            </a:r>
            <a:endParaRPr lang="es-PE" sz="2800" dirty="0">
              <a:solidFill>
                <a:srgbClr val="FFFFFF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75211" y="770709"/>
            <a:ext cx="6910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 smtClean="0">
                <a:solidFill>
                  <a:srgbClr val="FFFF00"/>
                </a:solidFill>
              </a:rPr>
              <a:t>Záväzok na tento týždeň: </a:t>
            </a:r>
            <a:endParaRPr lang="sk-SK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0772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7" y="654418"/>
            <a:ext cx="7890595" cy="5635837"/>
          </a:xfrm>
          <a:prstGeom prst="rect">
            <a:avLst/>
          </a:prstGeom>
        </p:spPr>
      </p:pic>
      <p:sp>
        <p:nvSpPr>
          <p:cNvPr id="4" name="WordArt 6" descr="Bolsa de papel"/>
          <p:cNvSpPr>
            <a:spLocks noChangeArrowheads="1" noChangeShapeType="1" noTextEdit="1"/>
          </p:cNvSpPr>
          <p:nvPr/>
        </p:nvSpPr>
        <p:spPr bwMode="auto">
          <a:xfrm>
            <a:off x="4259767" y="151377"/>
            <a:ext cx="3992136" cy="10752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2000" b="1" dirty="0" smtClean="0"/>
              <a:t>1</a:t>
            </a:r>
            <a:r>
              <a:rPr lang="sk-SK" sz="2800" b="1" dirty="0" smtClean="0"/>
              <a:t>. Úvodná modlitba</a:t>
            </a:r>
            <a:endParaRPr lang="sk-SK" sz="2000" dirty="0" smtClean="0"/>
          </a:p>
          <a:p>
            <a:endParaRPr lang="es-PE" sz="2000" b="1" kern="1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2358" y="546147"/>
            <a:ext cx="351992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4000" b="1" dirty="0" smtClean="0">
                <a:solidFill>
                  <a:srgbClr val="FFFF00"/>
                </a:solidFill>
              </a:rPr>
              <a:t>Pane Ježišu,</a:t>
            </a:r>
          </a:p>
          <a:p>
            <a:r>
              <a:rPr lang="sk-SK" sz="4000" b="1" dirty="0" smtClean="0">
                <a:solidFill>
                  <a:srgbClr val="FFFF00"/>
                </a:solidFill>
              </a:rPr>
              <a:t>pripravujem sa na to, </a:t>
            </a:r>
          </a:p>
          <a:p>
            <a:r>
              <a:rPr lang="sk-SK" sz="4000" b="1" dirty="0" smtClean="0">
                <a:solidFill>
                  <a:srgbClr val="FFFF00"/>
                </a:solidFill>
              </a:rPr>
              <a:t>aby sme si pripomenuli a slávili,</a:t>
            </a:r>
          </a:p>
          <a:p>
            <a:endParaRPr lang="es-PE" sz="40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ekton Pro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2358" y="4474374"/>
            <a:ext cx="821634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3600" b="1" dirty="0" smtClean="0">
                <a:solidFill>
                  <a:srgbClr val="FFFF00"/>
                </a:solidFill>
              </a:rPr>
              <a:t>tvoje vykupiteľské, spasiteľské dielo,</a:t>
            </a:r>
          </a:p>
          <a:p>
            <a:r>
              <a:rPr lang="sk-SK" sz="3600" b="1" dirty="0" smtClean="0">
                <a:solidFill>
                  <a:srgbClr val="FFFF00"/>
                </a:solidFill>
              </a:rPr>
              <a:t>tvoje utrpenie, smrť a zmŕtvychvstanie.</a:t>
            </a:r>
          </a:p>
          <a:p>
            <a:pPr algn="ctr"/>
            <a:endParaRPr lang="es-PE" sz="3600" b="1" dirty="0">
              <a:solidFill>
                <a:srgbClr val="FFFF00"/>
              </a:solidFill>
              <a:effectLst>
                <a:glow rad="63500">
                  <a:srgbClr val="000000"/>
                </a:glow>
                <a:outerShdw blurRad="50800" dist="38100" dir="10800000" algn="r" rotWithShape="0">
                  <a:prstClr val="black"/>
                </a:outerShdw>
              </a:effectLst>
              <a:latin typeface="Tekton Pr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3818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2" y="592184"/>
            <a:ext cx="7892695" cy="56363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3618411" y="2429691"/>
            <a:ext cx="4902736" cy="379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sk-SK" sz="2400" b="1" dirty="0" smtClean="0">
                <a:solidFill>
                  <a:schemeClr val="accent1"/>
                </a:solidFill>
              </a:rPr>
              <a:t>Nech tvoja dobrota zostúpi na nás,</a:t>
            </a:r>
          </a:p>
          <a:p>
            <a:r>
              <a:rPr lang="sk-SK" sz="2400" b="1" dirty="0" smtClean="0">
                <a:solidFill>
                  <a:schemeClr val="accent1"/>
                </a:solidFill>
              </a:rPr>
              <a:t>pútnikov </a:t>
            </a:r>
            <a:r>
              <a:rPr lang="sk-SK" sz="2400" b="1" dirty="0" smtClean="0">
                <a:solidFill>
                  <a:schemeClr val="accent1"/>
                </a:solidFill>
              </a:rPr>
              <a:t>v nádeji na stretnutie s Tebou.</a:t>
            </a:r>
          </a:p>
          <a:p>
            <a:r>
              <a:rPr lang="sk-SK" sz="2400" b="1" dirty="0" smtClean="0">
                <a:solidFill>
                  <a:schemeClr val="accent1"/>
                </a:solidFill>
              </a:rPr>
              <a:t>Iba v tebe </a:t>
            </a:r>
            <a:r>
              <a:rPr lang="sk-SK" sz="2400" b="1" dirty="0" smtClean="0">
                <a:solidFill>
                  <a:schemeClr val="accent1"/>
                </a:solidFill>
              </a:rPr>
              <a:t>spočíva naša nádej, </a:t>
            </a:r>
            <a:endParaRPr lang="sk-SK" sz="2400" b="1" dirty="0" smtClean="0">
              <a:solidFill>
                <a:schemeClr val="accent1"/>
              </a:solidFill>
            </a:endParaRPr>
          </a:p>
          <a:p>
            <a:r>
              <a:rPr lang="sk-SK" sz="2400" b="1" dirty="0" smtClean="0">
                <a:solidFill>
                  <a:schemeClr val="accent1"/>
                </a:solidFill>
              </a:rPr>
              <a:t>urob nás </a:t>
            </a:r>
            <a:r>
              <a:rPr lang="sk-SK" sz="2400" b="1" dirty="0" smtClean="0">
                <a:solidFill>
                  <a:schemeClr val="accent1"/>
                </a:solidFill>
              </a:rPr>
              <a:t>blízkymi </a:t>
            </a:r>
            <a:r>
              <a:rPr lang="sk-SK" sz="2400" b="1" dirty="0" smtClean="0">
                <a:solidFill>
                  <a:schemeClr val="accent1"/>
                </a:solidFill>
              </a:rPr>
              <a:t>ku </a:t>
            </a:r>
            <a:r>
              <a:rPr lang="sk-SK" sz="2400" b="1" dirty="0" smtClean="0">
                <a:solidFill>
                  <a:schemeClr val="accent1"/>
                </a:solidFill>
              </a:rPr>
              <a:t>každému,</a:t>
            </a:r>
            <a:endParaRPr lang="sk-SK" sz="2400" b="1" dirty="0" smtClean="0">
              <a:solidFill>
                <a:schemeClr val="accent1"/>
              </a:solidFill>
            </a:endParaRPr>
          </a:p>
          <a:p>
            <a:r>
              <a:rPr lang="sk-SK" sz="2400" b="1" dirty="0" smtClean="0">
                <a:solidFill>
                  <a:schemeClr val="accent1"/>
                </a:solidFill>
              </a:rPr>
              <a:t>kto </a:t>
            </a:r>
            <a:r>
              <a:rPr lang="sk-SK" sz="2400" b="1" dirty="0" smtClean="0">
                <a:solidFill>
                  <a:schemeClr val="accent1"/>
                </a:solidFill>
              </a:rPr>
              <a:t>očakáva </a:t>
            </a:r>
            <a:r>
              <a:rPr lang="sk-SK" sz="2400" b="1" dirty="0" smtClean="0">
                <a:solidFill>
                  <a:schemeClr val="accent1"/>
                </a:solidFill>
              </a:rPr>
              <a:t>uprostred nespravodlivosti </a:t>
            </a:r>
          </a:p>
          <a:p>
            <a:r>
              <a:rPr lang="sk-SK" sz="2400" b="1" dirty="0" smtClean="0">
                <a:solidFill>
                  <a:schemeClr val="accent1"/>
                </a:solidFill>
              </a:rPr>
              <a:t>a smrti úsvit tvojho </a:t>
            </a:r>
            <a:r>
              <a:rPr lang="sk-SK" sz="2400" b="1" dirty="0" smtClean="0">
                <a:solidFill>
                  <a:schemeClr val="accent1"/>
                </a:solidFill>
              </a:rPr>
              <a:t>kráľovstva </a:t>
            </a:r>
            <a:r>
              <a:rPr lang="sk-SK" sz="2400" b="1" dirty="0" smtClean="0">
                <a:solidFill>
                  <a:schemeClr val="accent1"/>
                </a:solidFill>
              </a:rPr>
              <a:t>vo svete</a:t>
            </a:r>
          </a:p>
          <a:p>
            <a:pPr algn="ctr"/>
            <a:endParaRPr lang="es-PE" sz="2400" dirty="0">
              <a:solidFill>
                <a:srgbClr val="FFFFFF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s-ES_tradnl" sz="24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Berlin Sans FB" panose="020E0602020502020306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3126" name="WordArt 6"/>
          <p:cNvSpPr>
            <a:spLocks noChangeArrowheads="1" noChangeShapeType="1" noTextEdit="1"/>
          </p:cNvSpPr>
          <p:nvPr/>
        </p:nvSpPr>
        <p:spPr bwMode="auto">
          <a:xfrm>
            <a:off x="3419871" y="592184"/>
            <a:ext cx="2967865" cy="84473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kern="10" dirty="0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Záverečná modlitba </a:t>
            </a:r>
            <a:endParaRPr lang="es-PE" kern="10" dirty="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456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" y="635443"/>
            <a:ext cx="7926989" cy="5636568"/>
          </a:xfrm>
          <a:prstGeom prst="rect">
            <a:avLst/>
          </a:prstGeom>
        </p:spPr>
      </p:pic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611703" y="1764593"/>
            <a:ext cx="5762971" cy="410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sk-SK" sz="2400" b="1" dirty="0" smtClean="0">
                <a:solidFill>
                  <a:srgbClr val="FFFF00"/>
                </a:solidFill>
              </a:rPr>
              <a:t>Nech </a:t>
            </a:r>
            <a:r>
              <a:rPr lang="sk-SK" sz="2400" b="1" dirty="0" smtClean="0">
                <a:solidFill>
                  <a:srgbClr val="FFFF00"/>
                </a:solidFill>
              </a:rPr>
              <a:t>tvoji </a:t>
            </a:r>
            <a:r>
              <a:rPr lang="sk-SK" sz="2400" b="1" dirty="0" smtClean="0">
                <a:solidFill>
                  <a:srgbClr val="FFFF00"/>
                </a:solidFill>
              </a:rPr>
              <a:t>vyvolení </a:t>
            </a:r>
            <a:r>
              <a:rPr lang="sk-SK" sz="2400" b="1" dirty="0" smtClean="0">
                <a:solidFill>
                  <a:srgbClr val="FFFF00"/>
                </a:solidFill>
              </a:rPr>
              <a:t>môžu zažiť </a:t>
            </a:r>
            <a:r>
              <a:rPr lang="sk-SK" sz="2400" b="1" dirty="0" smtClean="0">
                <a:solidFill>
                  <a:srgbClr val="FFFF00"/>
                </a:solidFill>
              </a:rPr>
              <a:t>spásu,</a:t>
            </a:r>
          </a:p>
          <a:p>
            <a:r>
              <a:rPr lang="sk-SK" sz="2400" b="1" dirty="0" smtClean="0">
                <a:solidFill>
                  <a:srgbClr val="FFFF00"/>
                </a:solidFill>
              </a:rPr>
              <a:t>ktorá vychádza od Teba, </a:t>
            </a:r>
            <a:r>
              <a:rPr lang="sk-SK" sz="2400" b="1" dirty="0" smtClean="0">
                <a:solidFill>
                  <a:srgbClr val="FFFF00"/>
                </a:solidFill>
              </a:rPr>
              <a:t>štíť </a:t>
            </a:r>
            <a:r>
              <a:rPr lang="sk-SK" sz="2400" b="1" dirty="0" smtClean="0">
                <a:solidFill>
                  <a:srgbClr val="FFFF00"/>
                </a:solidFill>
              </a:rPr>
              <a:t>a ochrana </a:t>
            </a:r>
            <a:r>
              <a:rPr lang="sk-SK" sz="2400" b="1" dirty="0" smtClean="0">
                <a:solidFill>
                  <a:srgbClr val="FFFF00"/>
                </a:solidFill>
              </a:rPr>
              <a:t>naša.</a:t>
            </a:r>
            <a:endParaRPr lang="sk-SK" sz="2400" b="1" dirty="0" smtClean="0">
              <a:solidFill>
                <a:srgbClr val="FFFF00"/>
              </a:solidFill>
            </a:endParaRPr>
          </a:p>
          <a:p>
            <a:r>
              <a:rPr lang="sk-SK" sz="2400" b="1" dirty="0" smtClean="0">
                <a:solidFill>
                  <a:srgbClr val="FFFF00"/>
                </a:solidFill>
              </a:rPr>
              <a:t>Kontempluj dnes </a:t>
            </a:r>
            <a:r>
              <a:rPr lang="sk-SK" sz="2400" b="1" dirty="0" smtClean="0">
                <a:solidFill>
                  <a:srgbClr val="FFFF00"/>
                </a:solidFill>
              </a:rPr>
              <a:t>Otče, </a:t>
            </a:r>
            <a:endParaRPr lang="sk-SK" sz="2400" b="1" dirty="0" smtClean="0">
              <a:solidFill>
                <a:srgbClr val="FFFF00"/>
              </a:solidFill>
            </a:endParaRPr>
          </a:p>
          <a:p>
            <a:r>
              <a:rPr lang="sk-SK" sz="2400" b="1" dirty="0" smtClean="0">
                <a:solidFill>
                  <a:srgbClr val="FFFF00"/>
                </a:solidFill>
              </a:rPr>
              <a:t>tvár tvojho pomazaného na </a:t>
            </a:r>
            <a:r>
              <a:rPr lang="sk-SK" sz="2400" b="1" dirty="0" smtClean="0">
                <a:solidFill>
                  <a:srgbClr val="FFFF00"/>
                </a:solidFill>
              </a:rPr>
              <a:t>kríži, </a:t>
            </a:r>
            <a:r>
              <a:rPr lang="sk-SK" sz="2400" b="1" dirty="0" smtClean="0">
                <a:solidFill>
                  <a:srgbClr val="FFFF00"/>
                </a:solidFill>
              </a:rPr>
              <a:t>aby</a:t>
            </a:r>
          </a:p>
          <a:p>
            <a:r>
              <a:rPr lang="sk-SK" sz="2400" b="1" dirty="0" smtClean="0">
                <a:solidFill>
                  <a:srgbClr val="FFFF00"/>
                </a:solidFill>
              </a:rPr>
              <a:t>sme my </a:t>
            </a:r>
            <a:r>
              <a:rPr lang="sk-SK" sz="2400" b="1" dirty="0" smtClean="0">
                <a:solidFill>
                  <a:srgbClr val="FFFF00"/>
                </a:solidFill>
              </a:rPr>
              <a:t>žili </a:t>
            </a:r>
            <a:r>
              <a:rPr lang="sk-SK" sz="2400" b="1" dirty="0" smtClean="0">
                <a:solidFill>
                  <a:srgbClr val="FFFF00"/>
                </a:solidFill>
              </a:rPr>
              <a:t>a nezomierali, a tak mohli</a:t>
            </a:r>
          </a:p>
          <a:p>
            <a:r>
              <a:rPr lang="sk-SK" sz="2400" b="1" dirty="0" smtClean="0">
                <a:solidFill>
                  <a:srgbClr val="FFFF00"/>
                </a:solidFill>
              </a:rPr>
              <a:t>ospevovať </a:t>
            </a:r>
            <a:r>
              <a:rPr lang="sk-SK" sz="2400" b="1" dirty="0" smtClean="0">
                <a:solidFill>
                  <a:srgbClr val="FFFF00"/>
                </a:solidFill>
              </a:rPr>
              <a:t>tvoje diela, </a:t>
            </a:r>
            <a:r>
              <a:rPr lang="sk-SK" sz="2400" b="1" dirty="0" smtClean="0">
                <a:solidFill>
                  <a:srgbClr val="FFFF00"/>
                </a:solidFill>
              </a:rPr>
              <a:t>motivovaný </a:t>
            </a:r>
            <a:r>
              <a:rPr lang="sk-SK" sz="2400" b="1" dirty="0" smtClean="0">
                <a:solidFill>
                  <a:srgbClr val="FFFF00"/>
                </a:solidFill>
              </a:rPr>
              <a:t>nádejou </a:t>
            </a:r>
          </a:p>
          <a:p>
            <a:r>
              <a:rPr lang="sk-SK" sz="2400" b="1" smtClean="0">
                <a:solidFill>
                  <a:srgbClr val="FFFF00"/>
                </a:solidFill>
              </a:rPr>
              <a:t>Veľkej </a:t>
            </a:r>
            <a:r>
              <a:rPr lang="sk-SK" sz="2400" b="1" dirty="0" smtClean="0">
                <a:solidFill>
                  <a:srgbClr val="FFFF00"/>
                </a:solidFill>
              </a:rPr>
              <a:t>Noci, ktorá dnes vibruje v </a:t>
            </a:r>
            <a:r>
              <a:rPr lang="sk-SK" sz="2400" b="1" dirty="0" smtClean="0">
                <a:solidFill>
                  <a:srgbClr val="FFFF00"/>
                </a:solidFill>
              </a:rPr>
              <a:t>našom </a:t>
            </a:r>
            <a:r>
              <a:rPr lang="sk-SK" sz="2400" b="1" dirty="0" smtClean="0">
                <a:solidFill>
                  <a:srgbClr val="FFFF00"/>
                </a:solidFill>
              </a:rPr>
              <a:t>srdci. </a:t>
            </a:r>
          </a:p>
          <a:p>
            <a:r>
              <a:rPr lang="sk-SK" sz="2400" b="1" dirty="0" smtClean="0">
                <a:solidFill>
                  <a:srgbClr val="FFFF00"/>
                </a:solidFill>
              </a:rPr>
              <a:t>Amen.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s-PE" sz="2400" b="1" i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Berlin Sans FB" panose="020E0602020502020306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923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4" y="621978"/>
            <a:ext cx="7929350" cy="56620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="" xmlns:p14="http://schemas.microsoft.com/office/powerpoint/2010/main" val="3191052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6" y="636104"/>
            <a:ext cx="7912547" cy="56056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4375" y="2888531"/>
            <a:ext cx="629319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3200" b="1" dirty="0" smtClean="0"/>
              <a:t>Pane, prosíme ta, stále nás osvecuj, </a:t>
            </a:r>
          </a:p>
          <a:p>
            <a:r>
              <a:rPr lang="sk-SK" sz="3200" b="1" dirty="0" smtClean="0"/>
              <a:t>aby si nám ukazoval takých akí sme,</a:t>
            </a:r>
          </a:p>
          <a:p>
            <a:r>
              <a:rPr lang="sk-SK" sz="3200" b="1" dirty="0" smtClean="0"/>
              <a:t>a tak nám pomohol spoznať sa</a:t>
            </a:r>
            <a:r>
              <a:rPr lang="sk-SK" sz="3200" b="1" dirty="0" smtClean="0"/>
              <a:t>.</a:t>
            </a:r>
          </a:p>
          <a:p>
            <a:r>
              <a:rPr lang="sk-SK" sz="3200" b="1" dirty="0" smtClean="0"/>
              <a:t>Nech osvietení tvojím Slovom </a:t>
            </a:r>
          </a:p>
          <a:p>
            <a:r>
              <a:rPr lang="sk-SK" sz="3200" b="1" dirty="0" smtClean="0"/>
              <a:t> </a:t>
            </a:r>
            <a:r>
              <a:rPr lang="sk-SK" sz="3200" b="1" dirty="0" smtClean="0"/>
              <a:t>a </a:t>
            </a:r>
            <a:r>
              <a:rPr lang="sk-SK" sz="3200" b="1" dirty="0" smtClean="0"/>
              <a:t>nech sa ním </a:t>
            </a:r>
          </a:p>
          <a:p>
            <a:r>
              <a:rPr lang="sk-SK" sz="3200" b="1" dirty="0" smtClean="0"/>
              <a:t> </a:t>
            </a:r>
            <a:endParaRPr lang="sk-SK" sz="3200" b="1" dirty="0" smtClean="0"/>
          </a:p>
          <a:p>
            <a:endParaRPr lang="es-PE" sz="2800" b="1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ekton Pro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9655" y="307475"/>
            <a:ext cx="2307459" cy="2822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7481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4537" y="0"/>
            <a:ext cx="6556917" cy="803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3200" b="1" dirty="0" smtClean="0">
                <a:solidFill>
                  <a:srgbClr val="92D050"/>
                </a:solidFill>
              </a:rPr>
              <a:t>necháme  </a:t>
            </a:r>
            <a:r>
              <a:rPr lang="sk-SK" sz="3200" b="1" dirty="0" smtClean="0">
                <a:solidFill>
                  <a:srgbClr val="92D050"/>
                </a:solidFill>
              </a:rPr>
              <a:t>osloviť, a tak môcť </a:t>
            </a:r>
            <a:r>
              <a:rPr lang="sk-SK" sz="3200" b="1" dirty="0" smtClean="0">
                <a:solidFill>
                  <a:srgbClr val="92D050"/>
                </a:solidFill>
              </a:rPr>
              <a:t>vidieť</a:t>
            </a:r>
          </a:p>
          <a:p>
            <a:r>
              <a:rPr lang="sk-SK" sz="3200" b="1" dirty="0" smtClean="0">
                <a:solidFill>
                  <a:srgbClr val="92D050"/>
                </a:solidFill>
              </a:rPr>
              <a:t>naše chyby, naše hriechy, naše biedy, </a:t>
            </a:r>
          </a:p>
          <a:p>
            <a:r>
              <a:rPr lang="sk-SK" sz="3200" b="1" dirty="0" smtClean="0">
                <a:solidFill>
                  <a:srgbClr val="92D050"/>
                </a:solidFill>
              </a:rPr>
              <a:t>naše obmedzenia a takto sa  nechať premeniť </a:t>
            </a:r>
          </a:p>
          <a:p>
            <a:r>
              <a:rPr lang="sk-SK" sz="3200" b="1" dirty="0" smtClean="0">
                <a:solidFill>
                  <a:srgbClr val="92D050"/>
                </a:solidFill>
              </a:rPr>
              <a:t>a obnoviť skrze Ducha Svätého</a:t>
            </a:r>
            <a:r>
              <a:rPr lang="sk-SK" sz="3200" b="1" dirty="0" smtClean="0">
                <a:solidFill>
                  <a:srgbClr val="92D050"/>
                </a:solidFill>
              </a:rPr>
              <a:t>.</a:t>
            </a:r>
          </a:p>
          <a:p>
            <a:r>
              <a:rPr lang="sk-SK" sz="3200" b="1" dirty="0" smtClean="0">
                <a:solidFill>
                  <a:srgbClr val="92D050"/>
                </a:solidFill>
              </a:rPr>
              <a:t>Pane, daj nám </a:t>
            </a:r>
            <a:r>
              <a:rPr lang="sk-SK" sz="3200" b="1" dirty="0" smtClean="0">
                <a:solidFill>
                  <a:srgbClr val="92D050"/>
                </a:solidFill>
              </a:rPr>
              <a:t>milosť žiť podľa </a:t>
            </a:r>
            <a:r>
              <a:rPr lang="sk-SK" sz="3200" b="1" dirty="0" smtClean="0">
                <a:solidFill>
                  <a:srgbClr val="92D050"/>
                </a:solidFill>
              </a:rPr>
              <a:t>tvojej </a:t>
            </a:r>
            <a:r>
              <a:rPr lang="sk-SK" sz="3200" b="1" dirty="0" smtClean="0">
                <a:solidFill>
                  <a:srgbClr val="92D050"/>
                </a:solidFill>
              </a:rPr>
              <a:t>vôle </a:t>
            </a:r>
            <a:endParaRPr lang="sk-SK" sz="3200" b="1" dirty="0" smtClean="0">
              <a:solidFill>
                <a:srgbClr val="92D050"/>
              </a:solidFill>
            </a:endParaRPr>
          </a:p>
          <a:p>
            <a:r>
              <a:rPr lang="sk-SK" sz="3200" b="1" dirty="0" smtClean="0">
                <a:solidFill>
                  <a:srgbClr val="92D050"/>
                </a:solidFill>
              </a:rPr>
              <a:t>a tvojho projektu. </a:t>
            </a:r>
          </a:p>
          <a:p>
            <a:r>
              <a:rPr lang="sk-SK" sz="3200" b="1" dirty="0" smtClean="0">
                <a:solidFill>
                  <a:srgbClr val="92D050"/>
                </a:solidFill>
              </a:rPr>
              <a:t>Urob Pane, aby sme boli obnovení </a:t>
            </a:r>
            <a:r>
              <a:rPr lang="sk-SK" sz="3200" b="1" dirty="0" smtClean="0">
                <a:solidFill>
                  <a:srgbClr val="92D050"/>
                </a:solidFill>
              </a:rPr>
              <a:t>vnútorné,  </a:t>
            </a:r>
            <a:endParaRPr lang="sk-SK" sz="3200" b="1" dirty="0" smtClean="0">
              <a:solidFill>
                <a:srgbClr val="92D050"/>
              </a:solidFill>
            </a:endParaRPr>
          </a:p>
          <a:p>
            <a:r>
              <a:rPr lang="sk-SK" sz="3200" b="1" dirty="0" smtClean="0">
                <a:solidFill>
                  <a:srgbClr val="92D050"/>
                </a:solidFill>
              </a:rPr>
              <a:t>A tak </a:t>
            </a:r>
            <a:r>
              <a:rPr lang="sk-SK" sz="3200" b="1" dirty="0" smtClean="0">
                <a:solidFill>
                  <a:srgbClr val="92D050"/>
                </a:solidFill>
              </a:rPr>
              <a:t>žili stále </a:t>
            </a:r>
            <a:r>
              <a:rPr lang="sk-SK" sz="3200" b="1" dirty="0" smtClean="0">
                <a:solidFill>
                  <a:srgbClr val="92D050"/>
                </a:solidFill>
              </a:rPr>
              <a:t>viac zjednotení s Tebou. </a:t>
            </a:r>
          </a:p>
          <a:p>
            <a:r>
              <a:rPr lang="sk-SK" sz="3200" b="1" dirty="0" smtClean="0">
                <a:solidFill>
                  <a:srgbClr val="92D050"/>
                </a:solidFill>
              </a:rPr>
              <a:t>Amen</a:t>
            </a:r>
          </a:p>
          <a:p>
            <a:endParaRPr lang="sk-SK" sz="3200" b="1" dirty="0" smtClean="0">
              <a:solidFill>
                <a:srgbClr val="92D050"/>
              </a:solidFill>
            </a:endParaRPr>
          </a:p>
          <a:p>
            <a:r>
              <a:rPr lang="sk-SK" sz="3200" b="1" dirty="0" smtClean="0">
                <a:solidFill>
                  <a:srgbClr val="92D050"/>
                </a:solidFill>
              </a:rPr>
              <a:t>  </a:t>
            </a:r>
            <a:endParaRPr lang="sk-SK" sz="3200" b="1" dirty="0" smtClean="0">
              <a:solidFill>
                <a:srgbClr val="92D050"/>
              </a:solidFill>
            </a:endParaRPr>
          </a:p>
          <a:p>
            <a:endParaRPr lang="es-PE" sz="3600" b="1" dirty="0">
              <a:solidFill>
                <a:srgbClr val="92D05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27" y="579864"/>
            <a:ext cx="2497873" cy="4838941"/>
          </a:xfrm>
          <a:prstGeom prst="ellipse">
            <a:avLst/>
          </a:prstGeom>
          <a:solidFill>
            <a:srgbClr val="FFCC00"/>
          </a:solidFill>
          <a:ln w="190500" cap="rnd">
            <a:solidFill>
              <a:srgbClr val="FFCC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9808269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13789"/>
            <a:ext cx="7916214" cy="5658221"/>
          </a:xfrm>
          <a:prstGeom prst="rect">
            <a:avLst/>
          </a:prstGeom>
        </p:spPr>
      </p:pic>
      <p:grpSp>
        <p:nvGrpSpPr>
          <p:cNvPr id="24579" name="Group 8"/>
          <p:cNvGrpSpPr>
            <a:grpSpLocks/>
          </p:cNvGrpSpPr>
          <p:nvPr/>
        </p:nvGrpSpPr>
        <p:grpSpPr bwMode="auto">
          <a:xfrm>
            <a:off x="1546737" y="145239"/>
            <a:ext cx="6337069" cy="457213"/>
            <a:chOff x="1260" y="798"/>
            <a:chExt cx="4508" cy="384"/>
          </a:xfrm>
        </p:grpSpPr>
        <p:sp>
          <p:nvSpPr>
            <p:cNvPr id="26630" name="Text Box 9"/>
            <p:cNvSpPr txBox="1">
              <a:spLocks noChangeArrowheads="1"/>
            </p:cNvSpPr>
            <p:nvPr/>
          </p:nvSpPr>
          <p:spPr bwMode="auto">
            <a:xfrm>
              <a:off x="1260" y="798"/>
              <a:ext cx="1230" cy="302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ES" sz="1600" b="1" dirty="0" smtClean="0">
                  <a:solidFill>
                    <a:srgbClr val="FFFFFF"/>
                  </a:solidFill>
                  <a:latin typeface="Verdana" pitchFamily="34" charset="0"/>
                </a:rPr>
                <a:t>I. LECTIO</a:t>
              </a:r>
              <a:endParaRPr lang="es-E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631" name="Text Box 10"/>
            <p:cNvSpPr txBox="1">
              <a:spLocks noChangeArrowheads="1"/>
            </p:cNvSpPr>
            <p:nvPr/>
          </p:nvSpPr>
          <p:spPr bwMode="auto">
            <a:xfrm>
              <a:off x="2571" y="798"/>
              <a:ext cx="3197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sk-SK" sz="1800" b="1" dirty="0" smtClean="0">
                  <a:solidFill>
                    <a:srgbClr val="000000"/>
                  </a:solidFill>
                  <a:latin typeface="Arial" charset="0"/>
                </a:rPr>
                <a:t>Čo hovorí tento text ?</a:t>
              </a:r>
              <a:r>
                <a:rPr lang="es-ES" sz="18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s-ES" sz="1800" b="1" dirty="0">
                  <a:solidFill>
                    <a:srgbClr val="000000"/>
                  </a:solidFill>
                  <a:latin typeface="Arial" charset="0"/>
                </a:rPr>
                <a:t>– </a:t>
              </a:r>
              <a:r>
                <a:rPr lang="es-ES" sz="1800" b="1" dirty="0" smtClean="0">
                  <a:solidFill>
                    <a:srgbClr val="000000"/>
                  </a:solidFill>
                  <a:latin typeface="Arial" charset="0"/>
                </a:rPr>
                <a:t>J</a:t>
              </a:r>
              <a:r>
                <a:rPr lang="sk-SK" sz="1800" b="1" dirty="0" smtClean="0">
                  <a:solidFill>
                    <a:srgbClr val="000000"/>
                  </a:solidFill>
                  <a:latin typeface="Arial" charset="0"/>
                </a:rPr>
                <a:t>n </a:t>
              </a:r>
              <a:r>
                <a:rPr lang="es-ES" sz="1800" b="1" dirty="0" smtClean="0">
                  <a:solidFill>
                    <a:srgbClr val="000000"/>
                  </a:solidFill>
                  <a:latin typeface="Arial" charset="0"/>
                </a:rPr>
                <a:t>  </a:t>
              </a:r>
              <a:endParaRPr lang="es-ES" sz="1800" b="1" dirty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defRPr/>
              </a:pPr>
              <a:endParaRPr lang="es-ES" sz="18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3372" name="Rectangle 12"/>
          <p:cNvSpPr>
            <a:spLocks noGrp="1" noChangeArrowheads="1"/>
          </p:cNvSpPr>
          <p:nvPr>
            <p:ph idx="1"/>
          </p:nvPr>
        </p:nvSpPr>
        <p:spPr>
          <a:xfrm>
            <a:off x="1115122" y="1115122"/>
            <a:ext cx="5478860" cy="322907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hangingPunct="1">
              <a:lnSpc>
                <a:spcPct val="20000"/>
              </a:lnSpc>
              <a:buFontTx/>
              <a:buNone/>
              <a:defRPr/>
            </a:pPr>
            <a:endParaRPr lang="es-ES_tradnl" sz="2400" dirty="0" smtClean="0">
              <a:solidFill>
                <a:srgbClr val="FF66CC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s-ES_tradnl" sz="2400" b="1" dirty="0" smtClean="0">
                <a:solidFill>
                  <a:srgbClr val="FF66C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   </a:t>
            </a:r>
            <a:r>
              <a:rPr lang="sk-SK" sz="2400" b="1" dirty="0" smtClean="0">
                <a:solidFill>
                  <a:srgbClr val="FFFF00"/>
                </a:solidFill>
              </a:rPr>
              <a:t>Boh nás miluje </a:t>
            </a:r>
            <a:r>
              <a:rPr lang="sk-SK" sz="2400" b="1" dirty="0" smtClean="0">
                <a:solidFill>
                  <a:srgbClr val="FFFF00"/>
                </a:solidFill>
              </a:rPr>
              <a:t>všetkých </a:t>
            </a:r>
            <a:r>
              <a:rPr lang="sk-SK" sz="2400" b="1" dirty="0" smtClean="0">
                <a:solidFill>
                  <a:srgbClr val="FFFF00"/>
                </a:solidFill>
              </a:rPr>
              <a:t>a </a:t>
            </a:r>
            <a:r>
              <a:rPr lang="sk-SK" sz="2400" b="1" dirty="0" smtClean="0">
                <a:solidFill>
                  <a:srgbClr val="FFFF00"/>
                </a:solidFill>
              </a:rPr>
              <a:t>každého </a:t>
            </a:r>
            <a:r>
              <a:rPr lang="sk-SK" sz="2400" b="1" dirty="0" smtClean="0">
                <a:solidFill>
                  <a:srgbClr val="FFFF00"/>
                </a:solidFill>
              </a:rPr>
              <a:t>jedného, osobné a </a:t>
            </a:r>
            <a:r>
              <a:rPr lang="sk-SK" sz="2400" b="1" dirty="0" smtClean="0">
                <a:solidFill>
                  <a:srgbClr val="FFFF00"/>
                </a:solidFill>
              </a:rPr>
              <a:t>bezpodmienečné, </a:t>
            </a:r>
            <a:r>
              <a:rPr lang="sk-SK" sz="2400" b="1" dirty="0" smtClean="0">
                <a:solidFill>
                  <a:srgbClr val="FFFF00"/>
                </a:solidFill>
              </a:rPr>
              <a:t>teda, bez obmedzenia a </a:t>
            </a:r>
            <a:r>
              <a:rPr lang="sk-SK" sz="2400" b="1" dirty="0" smtClean="0">
                <a:solidFill>
                  <a:srgbClr val="FFFF00"/>
                </a:solidFill>
              </a:rPr>
              <a:t>navždy. </a:t>
            </a:r>
            <a:endParaRPr lang="es-ES_tradnl" sz="2400" b="1" dirty="0" smtClean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319454" y="696734"/>
            <a:ext cx="327845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k-SK" sz="2800" b="1" dirty="0" smtClean="0">
                <a:solidFill>
                  <a:srgbClr val="FFFF6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Povzbudenie </a:t>
            </a:r>
            <a:r>
              <a:rPr lang="es-ES_tradnl" sz="2800" b="1" dirty="0" smtClean="0">
                <a:solidFill>
                  <a:srgbClr val="FFFF6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:</a:t>
            </a:r>
            <a:r>
              <a:rPr lang="es-ES_tradnl" sz="2800" b="1" i="1" dirty="0" smtClean="0">
                <a:solidFill>
                  <a:srgbClr val="FFFF6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 </a:t>
            </a:r>
            <a:endParaRPr lang="es-ES_tradnl" sz="2800" b="1" i="1" dirty="0">
              <a:solidFill>
                <a:srgbClr val="FFFF61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0" y="4103649"/>
            <a:ext cx="8525814" cy="21517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sk-SK" sz="2800" b="1" i="1" dirty="0" smtClean="0">
                <a:solidFill>
                  <a:srgbClr val="92D050"/>
                </a:solidFill>
              </a:rPr>
              <a:t>Nikdy nesklame, ani </a:t>
            </a:r>
            <a:r>
              <a:rPr lang="sk-SK" sz="2800" b="1" i="1" dirty="0" smtClean="0">
                <a:solidFill>
                  <a:srgbClr val="92D050"/>
                </a:solidFill>
              </a:rPr>
              <a:t>nemôže sklamať, </a:t>
            </a:r>
            <a:r>
              <a:rPr lang="sk-SK" sz="2800" b="1" i="1" dirty="0" smtClean="0">
                <a:solidFill>
                  <a:srgbClr val="92D050"/>
                </a:solidFill>
              </a:rPr>
              <a:t>my, niekedy unavení </a:t>
            </a:r>
            <a:r>
              <a:rPr lang="sk-SK" sz="2800" b="1" i="1" dirty="0" smtClean="0">
                <a:solidFill>
                  <a:srgbClr val="92D050"/>
                </a:solidFill>
              </a:rPr>
              <a:t>životom, </a:t>
            </a:r>
            <a:r>
              <a:rPr lang="sk-SK" sz="2800" b="1" i="1" dirty="0" smtClean="0">
                <a:solidFill>
                  <a:srgbClr val="92D050"/>
                </a:solidFill>
              </a:rPr>
              <a:t>sme neschopní toto </a:t>
            </a:r>
            <a:r>
              <a:rPr lang="sk-SK" sz="2800" b="1" i="1" dirty="0" smtClean="0">
                <a:solidFill>
                  <a:srgbClr val="92D050"/>
                </a:solidFill>
              </a:rPr>
              <a:t>vidieť; kvôli </a:t>
            </a:r>
            <a:r>
              <a:rPr lang="sk-SK" sz="2800" b="1" i="1" dirty="0" smtClean="0">
                <a:solidFill>
                  <a:srgbClr val="92D050"/>
                </a:solidFill>
              </a:rPr>
              <a:t>tomu potrebujeme </a:t>
            </a:r>
            <a:r>
              <a:rPr lang="sk-SK" sz="2800" b="1" i="1" dirty="0" smtClean="0">
                <a:solidFill>
                  <a:srgbClr val="92D050"/>
                </a:solidFill>
              </a:rPr>
              <a:t>obrátiť </a:t>
            </a:r>
            <a:r>
              <a:rPr lang="sk-SK" sz="2800" b="1" i="1" dirty="0" smtClean="0">
                <a:solidFill>
                  <a:srgbClr val="92D050"/>
                </a:solidFill>
              </a:rPr>
              <a:t>nás </a:t>
            </a:r>
            <a:r>
              <a:rPr lang="sk-SK" sz="2800" b="1" i="1" dirty="0" smtClean="0">
                <a:solidFill>
                  <a:srgbClr val="92D050"/>
                </a:solidFill>
              </a:rPr>
              <a:t>pohľad </a:t>
            </a:r>
            <a:r>
              <a:rPr lang="sk-SK" sz="2800" b="1" i="1" dirty="0" smtClean="0">
                <a:solidFill>
                  <a:srgbClr val="92D050"/>
                </a:solidFill>
              </a:rPr>
              <a:t>na kríz: tam sa </a:t>
            </a:r>
            <a:r>
              <a:rPr lang="sk-SK" sz="2800" b="1" i="1" dirty="0" smtClean="0">
                <a:solidFill>
                  <a:srgbClr val="92D050"/>
                </a:solidFill>
              </a:rPr>
              <a:t>môžeme naučiť milovať </a:t>
            </a:r>
            <a:r>
              <a:rPr lang="sk-SK" sz="2800" b="1" i="1" dirty="0" smtClean="0">
                <a:solidFill>
                  <a:srgbClr val="92D050"/>
                </a:solidFill>
              </a:rPr>
              <a:t>ako ON nás miluje. </a:t>
            </a:r>
            <a:r>
              <a:rPr lang="sk-SK" sz="2800" b="1" i="1" dirty="0" smtClean="0">
                <a:solidFill>
                  <a:srgbClr val="92D050"/>
                </a:solidFill>
              </a:rPr>
              <a:t>Načúvajme: </a:t>
            </a:r>
            <a:endParaRPr lang="sk-SK" sz="2800" b="1" dirty="0" smtClean="0">
              <a:solidFill>
                <a:srgbClr val="92D05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s-ES" dirty="0">
              <a:solidFill>
                <a:srgbClr val="FFFFCC"/>
              </a:solidFill>
              <a:effectLst>
                <a:outerShdw blurRad="50800" dist="38100" dir="10800000" algn="r" rotWithShape="0">
                  <a:srgbClr val="C00000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351708" y="162651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rgbClr val="000000"/>
                </a:solidFill>
              </a:rPr>
              <a:t>3, 14-21</a:t>
            </a:r>
            <a:endParaRPr lang="es-P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1390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43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2" grpId="0" build="p"/>
      <p:bldP spid="143372" grpId="1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0" y="648149"/>
            <a:ext cx="7993530" cy="5623861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3800" y="648150"/>
            <a:ext cx="22709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400" b="1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Evanjelium podľa Jána </a:t>
            </a:r>
          </a:p>
          <a:p>
            <a:pPr>
              <a:defRPr/>
            </a:pPr>
            <a:r>
              <a:rPr lang="es-ES" sz="2400" b="1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3,14-21</a:t>
            </a:r>
            <a:endParaRPr lang="es-ES" sz="1100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4576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0" y="627683"/>
            <a:ext cx="7958724" cy="56446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0079" y="470263"/>
            <a:ext cx="7834219" cy="20621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4400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sk-SK" sz="4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Franklin Gothic Book" panose="020B0503020102020204" pitchFamily="34" charset="0"/>
              </a:rPr>
              <a:t> Ježiš</a:t>
            </a:r>
            <a:r>
              <a:rPr lang="sk-SK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k-SK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povedal Nikodémovi: „Ako Mojžiš vyzdvihol na púšti hada, tak musí byť vyzdvihnutý aj Syn človeka, aby každý, kto verí, mal v ňom večný život.</a:t>
            </a:r>
            <a:endParaRPr lang="es-ES" sz="2800" dirty="0">
              <a:solidFill>
                <a:schemeClr val="bg2">
                  <a:lumMod val="20000"/>
                  <a:lumOff val="80000"/>
                </a:schemeClr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32649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uaresma4">
  <a:themeElements>
    <a:clrScheme name="vees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cuaresma4</Template>
  <TotalTime>191</TotalTime>
  <Words>1138</Words>
  <Application>Microsoft Office PowerPoint</Application>
  <PresentationFormat>Předvádění na obrazovce (4:3)</PresentationFormat>
  <Paragraphs>134</Paragraphs>
  <Slides>42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cuaresma4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admin</cp:lastModifiedBy>
  <cp:revision>20</cp:revision>
  <dcterms:created xsi:type="dcterms:W3CDTF">2015-03-19T11:05:13Z</dcterms:created>
  <dcterms:modified xsi:type="dcterms:W3CDTF">2015-03-20T09:48:10Z</dcterms:modified>
</cp:coreProperties>
</file>